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Calibri" panose="020F0502020204030204" pitchFamily="34" charset="0"/>
      <p:regular r:id="rId11"/>
      <p:bold r:id="rId12"/>
      <p:italic r:id="rId13"/>
      <p:boldItalic r:id="rId14"/>
    </p:embeddedFont>
    <p:embeddedFont>
      <p:font typeface="Childos Arabic Semi-Bold" panose="020B0604020202020204" pitchFamily="34" charset="-78"/>
      <p:regular r:id="rId15"/>
    </p:embeddedFont>
    <p:embeddedFont>
      <p:font typeface="Six Hands Brush"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9" d="100"/>
          <a:sy n="39" d="100"/>
        </p:scale>
        <p:origin x="940"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 Type="http://schemas.openxmlformats.org/officeDocument/2006/relationships/image" Target="../media/image1.jpeg"/><Relationship Id="rId16" Type="http://schemas.openxmlformats.org/officeDocument/2006/relationships/image" Target="../media/image15.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13.svg"/><Relationship Id="rId4" Type="http://schemas.openxmlformats.org/officeDocument/2006/relationships/image" Target="../media/image19.sv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0.jpeg"/><Relationship Id="rId3" Type="http://schemas.openxmlformats.org/officeDocument/2006/relationships/image" Target="../media/image24.png"/><Relationship Id="rId7" Type="http://schemas.openxmlformats.org/officeDocument/2006/relationships/image" Target="../media/image26.png"/><Relationship Id="rId12" Type="http://schemas.openxmlformats.org/officeDocument/2006/relationships/image" Target="../media/image29.svg"/><Relationship Id="rId2" Type="http://schemas.openxmlformats.org/officeDocument/2006/relationships/image" Target="../media/image1.jpeg"/><Relationship Id="rId16"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8.png"/><Relationship Id="rId5" Type="http://schemas.openxmlformats.org/officeDocument/2006/relationships/image" Target="../media/image10.png"/><Relationship Id="rId15" Type="http://schemas.openxmlformats.org/officeDocument/2006/relationships/image" Target="../media/image32.svg"/><Relationship Id="rId10" Type="http://schemas.openxmlformats.org/officeDocument/2006/relationships/image" Target="../media/image13.svg"/><Relationship Id="rId4" Type="http://schemas.openxmlformats.org/officeDocument/2006/relationships/image" Target="../media/image25.svg"/><Relationship Id="rId9" Type="http://schemas.openxmlformats.org/officeDocument/2006/relationships/image" Target="../media/image12.png"/><Relationship Id="rId14" Type="http://schemas.openxmlformats.org/officeDocument/2006/relationships/image" Target="../media/image31.pn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34.png"/><Relationship Id="rId7" Type="http://schemas.openxmlformats.org/officeDocument/2006/relationships/image" Target="../media/image10.png"/><Relationship Id="rId12" Type="http://schemas.openxmlformats.org/officeDocument/2006/relationships/image" Target="../media/image3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7.svg"/><Relationship Id="rId11" Type="http://schemas.openxmlformats.org/officeDocument/2006/relationships/image" Target="../media/image38.png"/><Relationship Id="rId5" Type="http://schemas.openxmlformats.org/officeDocument/2006/relationships/image" Target="../media/image36.png"/><Relationship Id="rId10" Type="http://schemas.openxmlformats.org/officeDocument/2006/relationships/image" Target="../media/image27.svg"/><Relationship Id="rId4" Type="http://schemas.openxmlformats.org/officeDocument/2006/relationships/image" Target="../media/image35.svg"/><Relationship Id="rId9" Type="http://schemas.openxmlformats.org/officeDocument/2006/relationships/image" Target="../media/image26.png"/></Relationships>
</file>

<file path=ppt/slides/_rels/slide5.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34.png"/><Relationship Id="rId7" Type="http://schemas.openxmlformats.org/officeDocument/2006/relationships/image" Target="../media/image10.png"/><Relationship Id="rId12" Type="http://schemas.openxmlformats.org/officeDocument/2006/relationships/image" Target="../media/image3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7.svg"/><Relationship Id="rId11" Type="http://schemas.openxmlformats.org/officeDocument/2006/relationships/image" Target="../media/image38.png"/><Relationship Id="rId5" Type="http://schemas.openxmlformats.org/officeDocument/2006/relationships/image" Target="../media/image36.png"/><Relationship Id="rId10" Type="http://schemas.openxmlformats.org/officeDocument/2006/relationships/image" Target="../media/image27.svg"/><Relationship Id="rId4" Type="http://schemas.openxmlformats.org/officeDocument/2006/relationships/image" Target="../media/image35.svg"/><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8.png"/><Relationship Id="rId7"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43.svg"/><Relationship Id="rId4" Type="http://schemas.openxmlformats.org/officeDocument/2006/relationships/image" Target="../media/image29.svg"/><Relationship Id="rId9" Type="http://schemas.openxmlformats.org/officeDocument/2006/relationships/image" Target="../media/image42.png"/></Relationships>
</file>

<file path=ppt/slides/_rels/slide7.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8.png"/><Relationship Id="rId7"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43.svg"/><Relationship Id="rId4" Type="http://schemas.openxmlformats.org/officeDocument/2006/relationships/image" Target="../media/image29.svg"/><Relationship Id="rId9" Type="http://schemas.openxmlformats.org/officeDocument/2006/relationships/image" Target="../media/image42.png"/></Relationships>
</file>

<file path=ppt/slides/_rels/slide8.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8.png"/><Relationship Id="rId7"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43.svg"/><Relationship Id="rId4" Type="http://schemas.openxmlformats.org/officeDocument/2006/relationships/image" Target="../media/image29.svg"/><Relationship Id="rId9" Type="http://schemas.openxmlformats.org/officeDocument/2006/relationships/image" Target="../media/image42.png"/></Relationships>
</file>

<file path=ppt/slides/_rels/slide9.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jpeg"/><Relationship Id="rId16" Type="http://schemas.openxmlformats.org/officeDocument/2006/relationships/image" Target="../media/image15.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45.svg"/><Relationship Id="rId4" Type="http://schemas.openxmlformats.org/officeDocument/2006/relationships/image" Target="../media/image3.svg"/><Relationship Id="rId9" Type="http://schemas.openxmlformats.org/officeDocument/2006/relationships/image" Target="../media/image44.png"/><Relationship Id="rId1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txBody>
          <a:bodyPr/>
          <a:lstStyle/>
          <a:p>
            <a:endParaRPr lang="en-IN"/>
          </a:p>
        </p:txBody>
      </p:sp>
      <p:sp>
        <p:nvSpPr>
          <p:cNvPr id="3" name="Freeform 3"/>
          <p:cNvSpPr/>
          <p:nvPr/>
        </p:nvSpPr>
        <p:spPr>
          <a:xfrm>
            <a:off x="6378318" y="2604163"/>
            <a:ext cx="4869564" cy="4568537"/>
          </a:xfrm>
          <a:custGeom>
            <a:avLst/>
            <a:gdLst/>
            <a:ahLst/>
            <a:cxnLst/>
            <a:rect l="l" t="t" r="r" b="b"/>
            <a:pathLst>
              <a:path w="4869564" h="4568537">
                <a:moveTo>
                  <a:pt x="0" y="0"/>
                </a:moveTo>
                <a:lnTo>
                  <a:pt x="4869564" y="0"/>
                </a:lnTo>
                <a:lnTo>
                  <a:pt x="4869564" y="4568537"/>
                </a:lnTo>
                <a:lnTo>
                  <a:pt x="0" y="45685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TextBox 4"/>
          <p:cNvSpPr txBox="1"/>
          <p:nvPr/>
        </p:nvSpPr>
        <p:spPr>
          <a:xfrm rot="106449">
            <a:off x="3371776" y="4374629"/>
            <a:ext cx="10964374" cy="2717211"/>
          </a:xfrm>
          <a:prstGeom prst="rect">
            <a:avLst/>
          </a:prstGeom>
        </p:spPr>
        <p:txBody>
          <a:bodyPr lIns="0" tIns="0" rIns="0" bIns="0" rtlCol="0" anchor="t">
            <a:spAutoFit/>
          </a:bodyPr>
          <a:lstStyle/>
          <a:p>
            <a:pPr>
              <a:lnSpc>
                <a:spcPts val="20470"/>
              </a:lnSpc>
            </a:pPr>
            <a:r>
              <a:rPr lang="en-US" sz="20470" spc="1310">
                <a:solidFill>
                  <a:srgbClr val="FFFFFF"/>
                </a:solidFill>
                <a:latin typeface="Six Hands Brush"/>
              </a:rPr>
              <a:t>FORGERY</a:t>
            </a:r>
          </a:p>
        </p:txBody>
      </p:sp>
      <p:sp>
        <p:nvSpPr>
          <p:cNvPr id="5" name="Freeform 5"/>
          <p:cNvSpPr/>
          <p:nvPr/>
        </p:nvSpPr>
        <p:spPr>
          <a:xfrm rot="-426732">
            <a:off x="7449605" y="6464057"/>
            <a:ext cx="3905556" cy="468667"/>
          </a:xfrm>
          <a:custGeom>
            <a:avLst/>
            <a:gdLst/>
            <a:ahLst/>
            <a:cxnLst/>
            <a:rect l="l" t="t" r="r" b="b"/>
            <a:pathLst>
              <a:path w="3905556" h="468667">
                <a:moveTo>
                  <a:pt x="0" y="0"/>
                </a:moveTo>
                <a:lnTo>
                  <a:pt x="3905557" y="0"/>
                </a:lnTo>
                <a:lnTo>
                  <a:pt x="3905557" y="468666"/>
                </a:lnTo>
                <a:lnTo>
                  <a:pt x="0" y="4686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6" name="Freeform 6"/>
          <p:cNvSpPr/>
          <p:nvPr/>
        </p:nvSpPr>
        <p:spPr>
          <a:xfrm rot="768905" flipH="1" flipV="1">
            <a:off x="1650700" y="7606820"/>
            <a:ext cx="2556526" cy="1538564"/>
          </a:xfrm>
          <a:custGeom>
            <a:avLst/>
            <a:gdLst/>
            <a:ahLst/>
            <a:cxnLst/>
            <a:rect l="l" t="t" r="r" b="b"/>
            <a:pathLst>
              <a:path w="2556526" h="1538564">
                <a:moveTo>
                  <a:pt x="2556527" y="1538564"/>
                </a:moveTo>
                <a:lnTo>
                  <a:pt x="0" y="1538564"/>
                </a:lnTo>
                <a:lnTo>
                  <a:pt x="0" y="0"/>
                </a:lnTo>
                <a:lnTo>
                  <a:pt x="2556527" y="0"/>
                </a:lnTo>
                <a:lnTo>
                  <a:pt x="2556527" y="1538564"/>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7" name="Freeform 7"/>
          <p:cNvSpPr/>
          <p:nvPr/>
        </p:nvSpPr>
        <p:spPr>
          <a:xfrm rot="-85806" flipH="1">
            <a:off x="793301" y="-811926"/>
            <a:ext cx="1058536" cy="1854124"/>
          </a:xfrm>
          <a:custGeom>
            <a:avLst/>
            <a:gdLst/>
            <a:ahLst/>
            <a:cxnLst/>
            <a:rect l="l" t="t" r="r" b="b"/>
            <a:pathLst>
              <a:path w="1058536" h="1854124">
                <a:moveTo>
                  <a:pt x="1058536" y="0"/>
                </a:moveTo>
                <a:lnTo>
                  <a:pt x="0" y="0"/>
                </a:lnTo>
                <a:lnTo>
                  <a:pt x="0" y="1854124"/>
                </a:lnTo>
                <a:lnTo>
                  <a:pt x="1058536" y="1854124"/>
                </a:lnTo>
                <a:lnTo>
                  <a:pt x="1058536"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8" name="Freeform 8"/>
          <p:cNvSpPr/>
          <p:nvPr/>
        </p:nvSpPr>
        <p:spPr>
          <a:xfrm rot="3817893">
            <a:off x="4243567" y="7595618"/>
            <a:ext cx="1194207" cy="1013990"/>
          </a:xfrm>
          <a:custGeom>
            <a:avLst/>
            <a:gdLst/>
            <a:ahLst/>
            <a:cxnLst/>
            <a:rect l="l" t="t" r="r" b="b"/>
            <a:pathLst>
              <a:path w="1194207" h="1013990">
                <a:moveTo>
                  <a:pt x="0" y="0"/>
                </a:moveTo>
                <a:lnTo>
                  <a:pt x="1194208" y="0"/>
                </a:lnTo>
                <a:lnTo>
                  <a:pt x="1194208" y="1013990"/>
                </a:lnTo>
                <a:lnTo>
                  <a:pt x="0" y="101399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9" name="Freeform 9"/>
          <p:cNvSpPr/>
          <p:nvPr/>
        </p:nvSpPr>
        <p:spPr>
          <a:xfrm>
            <a:off x="15225230" y="1359662"/>
            <a:ext cx="1595821" cy="1817188"/>
          </a:xfrm>
          <a:custGeom>
            <a:avLst/>
            <a:gdLst/>
            <a:ahLst/>
            <a:cxnLst/>
            <a:rect l="l" t="t" r="r" b="b"/>
            <a:pathLst>
              <a:path w="1595821" h="1817188">
                <a:moveTo>
                  <a:pt x="0" y="0"/>
                </a:moveTo>
                <a:lnTo>
                  <a:pt x="1595821" y="0"/>
                </a:lnTo>
                <a:lnTo>
                  <a:pt x="1595821" y="1817188"/>
                </a:lnTo>
                <a:lnTo>
                  <a:pt x="0" y="181718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IN"/>
          </a:p>
        </p:txBody>
      </p:sp>
      <p:sp>
        <p:nvSpPr>
          <p:cNvPr id="10" name="Freeform 10"/>
          <p:cNvSpPr/>
          <p:nvPr/>
        </p:nvSpPr>
        <p:spPr>
          <a:xfrm rot="892277">
            <a:off x="14460853" y="4098496"/>
            <a:ext cx="626084" cy="2732906"/>
          </a:xfrm>
          <a:custGeom>
            <a:avLst/>
            <a:gdLst/>
            <a:ahLst/>
            <a:cxnLst/>
            <a:rect l="l" t="t" r="r" b="b"/>
            <a:pathLst>
              <a:path w="626084" h="2732906">
                <a:moveTo>
                  <a:pt x="0" y="0"/>
                </a:moveTo>
                <a:lnTo>
                  <a:pt x="626083" y="0"/>
                </a:lnTo>
                <a:lnTo>
                  <a:pt x="626083" y="2732906"/>
                </a:lnTo>
                <a:lnTo>
                  <a:pt x="0" y="273290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IN"/>
          </a:p>
        </p:txBody>
      </p:sp>
      <p:sp>
        <p:nvSpPr>
          <p:cNvPr id="11" name="Freeform 11"/>
          <p:cNvSpPr/>
          <p:nvPr/>
        </p:nvSpPr>
        <p:spPr>
          <a:xfrm rot="-1796822" flipH="1">
            <a:off x="12452155" y="8276798"/>
            <a:ext cx="693544" cy="1293049"/>
          </a:xfrm>
          <a:custGeom>
            <a:avLst/>
            <a:gdLst/>
            <a:ahLst/>
            <a:cxnLst/>
            <a:rect l="l" t="t" r="r" b="b"/>
            <a:pathLst>
              <a:path w="693544" h="1293049">
                <a:moveTo>
                  <a:pt x="693544" y="0"/>
                </a:moveTo>
                <a:lnTo>
                  <a:pt x="0" y="0"/>
                </a:lnTo>
                <a:lnTo>
                  <a:pt x="0" y="1293049"/>
                </a:lnTo>
                <a:lnTo>
                  <a:pt x="693544" y="1293049"/>
                </a:lnTo>
                <a:lnTo>
                  <a:pt x="693544"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IN"/>
          </a:p>
        </p:txBody>
      </p:sp>
      <p:sp>
        <p:nvSpPr>
          <p:cNvPr id="12" name="TextBox 12"/>
          <p:cNvSpPr txBox="1"/>
          <p:nvPr/>
        </p:nvSpPr>
        <p:spPr>
          <a:xfrm rot="-334830">
            <a:off x="5516074" y="3102603"/>
            <a:ext cx="6609826" cy="1327785"/>
          </a:xfrm>
          <a:prstGeom prst="rect">
            <a:avLst/>
          </a:prstGeom>
        </p:spPr>
        <p:txBody>
          <a:bodyPr lIns="0" tIns="0" rIns="0" bIns="0" rtlCol="0" anchor="t">
            <a:spAutoFit/>
          </a:bodyPr>
          <a:lstStyle/>
          <a:p>
            <a:pPr>
              <a:lnSpc>
                <a:spcPts val="9900"/>
              </a:lnSpc>
            </a:pPr>
            <a:r>
              <a:rPr lang="en-US" sz="9900" spc="633">
                <a:solidFill>
                  <a:srgbClr val="FFFFFF"/>
                </a:solidFill>
                <a:latin typeface="Six Hands Brush"/>
              </a:rPr>
              <a:t>SIGNATURE</a:t>
            </a:r>
          </a:p>
        </p:txBody>
      </p:sp>
      <p:sp>
        <p:nvSpPr>
          <p:cNvPr id="13" name="TextBox 13"/>
          <p:cNvSpPr txBox="1"/>
          <p:nvPr/>
        </p:nvSpPr>
        <p:spPr>
          <a:xfrm>
            <a:off x="2169112" y="431465"/>
            <a:ext cx="9078770" cy="696323"/>
          </a:xfrm>
          <a:prstGeom prst="rect">
            <a:avLst/>
          </a:prstGeom>
        </p:spPr>
        <p:txBody>
          <a:bodyPr lIns="0" tIns="0" rIns="0" bIns="0" rtlCol="0" anchor="t">
            <a:spAutoFit/>
          </a:bodyPr>
          <a:lstStyle/>
          <a:p>
            <a:pPr>
              <a:lnSpc>
                <a:spcPts val="4919"/>
              </a:lnSpc>
            </a:pPr>
            <a:r>
              <a:rPr lang="en-US" sz="5071" spc="390">
                <a:solidFill>
                  <a:srgbClr val="FFFFFF"/>
                </a:solidFill>
                <a:latin typeface="Childos Arabic Semi-Bold"/>
              </a:rPr>
              <a:t>K.R. MANGALAM UNIVERSITY</a:t>
            </a:r>
          </a:p>
        </p:txBody>
      </p:sp>
      <p:sp>
        <p:nvSpPr>
          <p:cNvPr id="14" name="TextBox 14"/>
          <p:cNvSpPr txBox="1"/>
          <p:nvPr/>
        </p:nvSpPr>
        <p:spPr>
          <a:xfrm>
            <a:off x="13210359" y="8338002"/>
            <a:ext cx="4433580" cy="863357"/>
          </a:xfrm>
          <a:prstGeom prst="rect">
            <a:avLst/>
          </a:prstGeom>
        </p:spPr>
        <p:txBody>
          <a:bodyPr lIns="0" tIns="0" rIns="0" bIns="0" rtlCol="0" anchor="t">
            <a:spAutoFit/>
          </a:bodyPr>
          <a:lstStyle/>
          <a:p>
            <a:pPr algn="r">
              <a:lnSpc>
                <a:spcPts val="6375"/>
              </a:lnSpc>
            </a:pPr>
            <a:r>
              <a:rPr lang="en-US" sz="5449">
                <a:solidFill>
                  <a:srgbClr val="FFFFFF"/>
                </a:solidFill>
                <a:latin typeface="Childos Arabic Semi-Bold"/>
              </a:rPr>
              <a:t>BY TEAM "NB"</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txBody>
          <a:bodyPr/>
          <a:lstStyle/>
          <a:p>
            <a:endParaRPr lang="en-IN"/>
          </a:p>
        </p:txBody>
      </p:sp>
      <p:sp>
        <p:nvSpPr>
          <p:cNvPr id="3" name="Freeform 3"/>
          <p:cNvSpPr/>
          <p:nvPr/>
        </p:nvSpPr>
        <p:spPr>
          <a:xfrm>
            <a:off x="2152565" y="1598547"/>
            <a:ext cx="1706419" cy="1715778"/>
          </a:xfrm>
          <a:custGeom>
            <a:avLst/>
            <a:gdLst/>
            <a:ahLst/>
            <a:cxnLst/>
            <a:rect l="l" t="t" r="r" b="b"/>
            <a:pathLst>
              <a:path w="1706419" h="1715778">
                <a:moveTo>
                  <a:pt x="0" y="0"/>
                </a:moveTo>
                <a:lnTo>
                  <a:pt x="1706419" y="0"/>
                </a:lnTo>
                <a:lnTo>
                  <a:pt x="1706419" y="1715778"/>
                </a:lnTo>
                <a:lnTo>
                  <a:pt x="0" y="17157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rot="511017">
            <a:off x="8670205" y="1773639"/>
            <a:ext cx="7698684" cy="2603555"/>
          </a:xfrm>
          <a:custGeom>
            <a:avLst/>
            <a:gdLst/>
            <a:ahLst/>
            <a:cxnLst/>
            <a:rect l="l" t="t" r="r" b="b"/>
            <a:pathLst>
              <a:path w="7698684" h="2603555">
                <a:moveTo>
                  <a:pt x="0" y="0"/>
                </a:moveTo>
                <a:lnTo>
                  <a:pt x="7698683" y="0"/>
                </a:lnTo>
                <a:lnTo>
                  <a:pt x="7698683" y="2603555"/>
                </a:lnTo>
                <a:lnTo>
                  <a:pt x="0" y="26035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TextBox 5"/>
          <p:cNvSpPr txBox="1"/>
          <p:nvPr/>
        </p:nvSpPr>
        <p:spPr>
          <a:xfrm>
            <a:off x="3005774" y="4579899"/>
            <a:ext cx="11759254" cy="1670812"/>
          </a:xfrm>
          <a:prstGeom prst="rect">
            <a:avLst/>
          </a:prstGeom>
        </p:spPr>
        <p:txBody>
          <a:bodyPr lIns="0" tIns="0" rIns="0" bIns="0" rtlCol="0" anchor="t">
            <a:spAutoFit/>
          </a:bodyPr>
          <a:lstStyle/>
          <a:p>
            <a:pPr algn="ctr">
              <a:lnSpc>
                <a:spcPts val="6407"/>
              </a:lnSpc>
            </a:pPr>
            <a:r>
              <a:rPr lang="en-US" sz="5476">
                <a:solidFill>
                  <a:srgbClr val="FFFFFF"/>
                </a:solidFill>
                <a:latin typeface="Childos Arabic Semi-Bold"/>
              </a:rPr>
              <a:t>A model which helps us in knowing whether the signature is real or forged.</a:t>
            </a:r>
          </a:p>
        </p:txBody>
      </p:sp>
      <p:sp>
        <p:nvSpPr>
          <p:cNvPr id="6" name="TextBox 6"/>
          <p:cNvSpPr txBox="1"/>
          <p:nvPr/>
        </p:nvSpPr>
        <p:spPr>
          <a:xfrm>
            <a:off x="1028700" y="1890848"/>
            <a:ext cx="16038001" cy="2121487"/>
          </a:xfrm>
          <a:prstGeom prst="rect">
            <a:avLst/>
          </a:prstGeom>
        </p:spPr>
        <p:txBody>
          <a:bodyPr lIns="0" tIns="0" rIns="0" bIns="0" rtlCol="0" anchor="t">
            <a:spAutoFit/>
          </a:bodyPr>
          <a:lstStyle/>
          <a:p>
            <a:pPr marL="0" lvl="0" indent="0" algn="ctr">
              <a:lnSpc>
                <a:spcPts val="17227"/>
              </a:lnSpc>
              <a:spcBef>
                <a:spcPct val="0"/>
              </a:spcBef>
            </a:pPr>
            <a:r>
              <a:rPr lang="en-US" sz="12305">
                <a:solidFill>
                  <a:srgbClr val="FFFFFF"/>
                </a:solidFill>
                <a:latin typeface="Six Hands Brush"/>
              </a:rPr>
              <a:t>PROJECT OVERVIEW</a:t>
            </a:r>
          </a:p>
        </p:txBody>
      </p:sp>
      <p:sp>
        <p:nvSpPr>
          <p:cNvPr id="7" name="Freeform 7"/>
          <p:cNvSpPr/>
          <p:nvPr/>
        </p:nvSpPr>
        <p:spPr>
          <a:xfrm rot="-10800000">
            <a:off x="14429016" y="6972675"/>
            <a:ext cx="1706419" cy="1715778"/>
          </a:xfrm>
          <a:custGeom>
            <a:avLst/>
            <a:gdLst/>
            <a:ahLst/>
            <a:cxnLst/>
            <a:rect l="l" t="t" r="r" b="b"/>
            <a:pathLst>
              <a:path w="1706419" h="1715778">
                <a:moveTo>
                  <a:pt x="0" y="0"/>
                </a:moveTo>
                <a:lnTo>
                  <a:pt x="1706419" y="0"/>
                </a:lnTo>
                <a:lnTo>
                  <a:pt x="1706419" y="1715778"/>
                </a:lnTo>
                <a:lnTo>
                  <a:pt x="0" y="17157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8" name="Freeform 8"/>
          <p:cNvSpPr/>
          <p:nvPr/>
        </p:nvSpPr>
        <p:spPr>
          <a:xfrm rot="2873461">
            <a:off x="15052881" y="1323271"/>
            <a:ext cx="1274835" cy="1082451"/>
          </a:xfrm>
          <a:custGeom>
            <a:avLst/>
            <a:gdLst/>
            <a:ahLst/>
            <a:cxnLst/>
            <a:rect l="l" t="t" r="r" b="b"/>
            <a:pathLst>
              <a:path w="1274835" h="1082451">
                <a:moveTo>
                  <a:pt x="0" y="0"/>
                </a:moveTo>
                <a:lnTo>
                  <a:pt x="1274836" y="0"/>
                </a:lnTo>
                <a:lnTo>
                  <a:pt x="1274836" y="1082451"/>
                </a:lnTo>
                <a:lnTo>
                  <a:pt x="0" y="108245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9" name="Freeform 9"/>
          <p:cNvSpPr/>
          <p:nvPr/>
        </p:nvSpPr>
        <p:spPr>
          <a:xfrm>
            <a:off x="1501576" y="6865900"/>
            <a:ext cx="1600533" cy="1822553"/>
          </a:xfrm>
          <a:custGeom>
            <a:avLst/>
            <a:gdLst/>
            <a:ahLst/>
            <a:cxnLst/>
            <a:rect l="l" t="t" r="r" b="b"/>
            <a:pathLst>
              <a:path w="1600533" h="1822553">
                <a:moveTo>
                  <a:pt x="0" y="0"/>
                </a:moveTo>
                <a:lnTo>
                  <a:pt x="1600533" y="0"/>
                </a:lnTo>
                <a:lnTo>
                  <a:pt x="1600533" y="1822553"/>
                </a:lnTo>
                <a:lnTo>
                  <a:pt x="0" y="182255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txBody>
          <a:bodyPr/>
          <a:lstStyle/>
          <a:p>
            <a:endParaRPr lang="en-IN"/>
          </a:p>
        </p:txBody>
      </p:sp>
      <p:sp>
        <p:nvSpPr>
          <p:cNvPr id="3" name="TextBox 3"/>
          <p:cNvSpPr txBox="1"/>
          <p:nvPr/>
        </p:nvSpPr>
        <p:spPr>
          <a:xfrm>
            <a:off x="4223040" y="1584992"/>
            <a:ext cx="9841920" cy="1612264"/>
          </a:xfrm>
          <a:prstGeom prst="rect">
            <a:avLst/>
          </a:prstGeom>
        </p:spPr>
        <p:txBody>
          <a:bodyPr lIns="0" tIns="0" rIns="0" bIns="0" rtlCol="0" anchor="t">
            <a:spAutoFit/>
          </a:bodyPr>
          <a:lstStyle/>
          <a:p>
            <a:pPr algn="ctr">
              <a:lnSpc>
                <a:spcPts val="12099"/>
              </a:lnSpc>
            </a:pPr>
            <a:r>
              <a:rPr lang="en-US" sz="12099" spc="774">
                <a:solidFill>
                  <a:srgbClr val="FFFFFF"/>
                </a:solidFill>
                <a:latin typeface="Six Hands Brush"/>
              </a:rPr>
              <a:t>TEAM NB</a:t>
            </a:r>
          </a:p>
        </p:txBody>
      </p:sp>
      <p:sp>
        <p:nvSpPr>
          <p:cNvPr id="4" name="Freeform 4"/>
          <p:cNvSpPr/>
          <p:nvPr/>
        </p:nvSpPr>
        <p:spPr>
          <a:xfrm>
            <a:off x="16087261" y="6840946"/>
            <a:ext cx="3948514" cy="2297513"/>
          </a:xfrm>
          <a:custGeom>
            <a:avLst/>
            <a:gdLst/>
            <a:ahLst/>
            <a:cxnLst/>
            <a:rect l="l" t="t" r="r" b="b"/>
            <a:pathLst>
              <a:path w="3948514" h="2297513">
                <a:moveTo>
                  <a:pt x="0" y="0"/>
                </a:moveTo>
                <a:lnTo>
                  <a:pt x="3948513" y="0"/>
                </a:lnTo>
                <a:lnTo>
                  <a:pt x="3948513" y="2297512"/>
                </a:lnTo>
                <a:lnTo>
                  <a:pt x="0" y="229751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5" name="Freeform 5"/>
          <p:cNvSpPr/>
          <p:nvPr/>
        </p:nvSpPr>
        <p:spPr>
          <a:xfrm rot="4269501">
            <a:off x="12846808" y="982679"/>
            <a:ext cx="1426360" cy="1211109"/>
          </a:xfrm>
          <a:custGeom>
            <a:avLst/>
            <a:gdLst/>
            <a:ahLst/>
            <a:cxnLst/>
            <a:rect l="l" t="t" r="r" b="b"/>
            <a:pathLst>
              <a:path w="1426360" h="1211109">
                <a:moveTo>
                  <a:pt x="0" y="0"/>
                </a:moveTo>
                <a:lnTo>
                  <a:pt x="1426360" y="0"/>
                </a:lnTo>
                <a:lnTo>
                  <a:pt x="1426360" y="1211109"/>
                </a:lnTo>
                <a:lnTo>
                  <a:pt x="0" y="12111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6" name="Freeform 6"/>
          <p:cNvSpPr/>
          <p:nvPr/>
        </p:nvSpPr>
        <p:spPr>
          <a:xfrm rot="3574406">
            <a:off x="2177284" y="588952"/>
            <a:ext cx="2970518" cy="2803089"/>
          </a:xfrm>
          <a:custGeom>
            <a:avLst/>
            <a:gdLst/>
            <a:ahLst/>
            <a:cxnLst/>
            <a:rect l="l" t="t" r="r" b="b"/>
            <a:pathLst>
              <a:path w="2970518" h="2803089">
                <a:moveTo>
                  <a:pt x="0" y="0"/>
                </a:moveTo>
                <a:lnTo>
                  <a:pt x="2970518" y="0"/>
                </a:lnTo>
                <a:lnTo>
                  <a:pt x="2970518" y="2803089"/>
                </a:lnTo>
                <a:lnTo>
                  <a:pt x="0" y="28030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7" name="Freeform 7"/>
          <p:cNvSpPr/>
          <p:nvPr/>
        </p:nvSpPr>
        <p:spPr>
          <a:xfrm>
            <a:off x="1285295" y="7248053"/>
            <a:ext cx="1600533" cy="1822553"/>
          </a:xfrm>
          <a:custGeom>
            <a:avLst/>
            <a:gdLst/>
            <a:ahLst/>
            <a:cxnLst/>
            <a:rect l="l" t="t" r="r" b="b"/>
            <a:pathLst>
              <a:path w="1600533" h="1822553">
                <a:moveTo>
                  <a:pt x="0" y="0"/>
                </a:moveTo>
                <a:lnTo>
                  <a:pt x="1600534" y="0"/>
                </a:lnTo>
                <a:lnTo>
                  <a:pt x="1600534" y="1822553"/>
                </a:lnTo>
                <a:lnTo>
                  <a:pt x="0" y="182255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8" name="Freeform 8"/>
          <p:cNvSpPr/>
          <p:nvPr/>
        </p:nvSpPr>
        <p:spPr>
          <a:xfrm>
            <a:off x="4854812" y="3536484"/>
            <a:ext cx="4095840" cy="4073499"/>
          </a:xfrm>
          <a:custGeom>
            <a:avLst/>
            <a:gdLst/>
            <a:ahLst/>
            <a:cxnLst/>
            <a:rect l="l" t="t" r="r" b="b"/>
            <a:pathLst>
              <a:path w="4095840" h="4073499">
                <a:moveTo>
                  <a:pt x="0" y="0"/>
                </a:moveTo>
                <a:lnTo>
                  <a:pt x="4095840" y="0"/>
                </a:lnTo>
                <a:lnTo>
                  <a:pt x="4095840" y="4073499"/>
                </a:lnTo>
                <a:lnTo>
                  <a:pt x="0" y="407349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9" name="Freeform 9"/>
          <p:cNvSpPr/>
          <p:nvPr/>
        </p:nvSpPr>
        <p:spPr>
          <a:xfrm>
            <a:off x="4971058" y="3730945"/>
            <a:ext cx="3863348" cy="3736040"/>
          </a:xfrm>
          <a:custGeom>
            <a:avLst/>
            <a:gdLst/>
            <a:ahLst/>
            <a:cxnLst/>
            <a:rect l="l" t="t" r="r" b="b"/>
            <a:pathLst>
              <a:path w="3863348" h="3736040">
                <a:moveTo>
                  <a:pt x="0" y="0"/>
                </a:moveTo>
                <a:lnTo>
                  <a:pt x="3863348" y="0"/>
                </a:lnTo>
                <a:lnTo>
                  <a:pt x="3863348" y="3736040"/>
                </a:lnTo>
                <a:lnTo>
                  <a:pt x="0" y="3736040"/>
                </a:lnTo>
                <a:lnTo>
                  <a:pt x="0" y="0"/>
                </a:lnTo>
                <a:close/>
              </a:path>
            </a:pathLst>
          </a:custGeom>
          <a:blipFill>
            <a:blip r:embed="rId13"/>
            <a:stretch>
              <a:fillRect t="-41028" b="-64821"/>
            </a:stretch>
          </a:blipFill>
        </p:spPr>
        <p:txBody>
          <a:bodyPr/>
          <a:lstStyle/>
          <a:p>
            <a:endParaRPr lang="en-IN"/>
          </a:p>
        </p:txBody>
      </p:sp>
      <p:sp>
        <p:nvSpPr>
          <p:cNvPr id="10" name="Freeform 10"/>
          <p:cNvSpPr/>
          <p:nvPr/>
        </p:nvSpPr>
        <p:spPr>
          <a:xfrm>
            <a:off x="10123289" y="3562215"/>
            <a:ext cx="4095840" cy="4073499"/>
          </a:xfrm>
          <a:custGeom>
            <a:avLst/>
            <a:gdLst/>
            <a:ahLst/>
            <a:cxnLst/>
            <a:rect l="l" t="t" r="r" b="b"/>
            <a:pathLst>
              <a:path w="4095840" h="4073499">
                <a:moveTo>
                  <a:pt x="0" y="0"/>
                </a:moveTo>
                <a:lnTo>
                  <a:pt x="4095840" y="0"/>
                </a:lnTo>
                <a:lnTo>
                  <a:pt x="4095840" y="4073499"/>
                </a:lnTo>
                <a:lnTo>
                  <a:pt x="0" y="407349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IN"/>
          </a:p>
        </p:txBody>
      </p:sp>
      <p:sp>
        <p:nvSpPr>
          <p:cNvPr id="11" name="Freeform 11"/>
          <p:cNvSpPr/>
          <p:nvPr/>
        </p:nvSpPr>
        <p:spPr>
          <a:xfrm>
            <a:off x="10249506" y="3730945"/>
            <a:ext cx="3843405" cy="3736040"/>
          </a:xfrm>
          <a:custGeom>
            <a:avLst/>
            <a:gdLst/>
            <a:ahLst/>
            <a:cxnLst/>
            <a:rect l="l" t="t" r="r" b="b"/>
            <a:pathLst>
              <a:path w="3843405" h="3736040">
                <a:moveTo>
                  <a:pt x="0" y="0"/>
                </a:moveTo>
                <a:lnTo>
                  <a:pt x="3843405" y="0"/>
                </a:lnTo>
                <a:lnTo>
                  <a:pt x="3843405" y="3736040"/>
                </a:lnTo>
                <a:lnTo>
                  <a:pt x="0" y="3736040"/>
                </a:lnTo>
                <a:lnTo>
                  <a:pt x="0" y="0"/>
                </a:lnTo>
                <a:close/>
              </a:path>
            </a:pathLst>
          </a:custGeom>
          <a:blipFill>
            <a:blip r:embed="rId16"/>
            <a:stretch>
              <a:fillRect l="-42283" t="-127473" r="-51710" b="-127316"/>
            </a:stretch>
          </a:blipFill>
        </p:spPr>
        <p:txBody>
          <a:bodyPr/>
          <a:lstStyle/>
          <a:p>
            <a:endParaRPr lang="en-IN"/>
          </a:p>
        </p:txBody>
      </p:sp>
      <p:sp>
        <p:nvSpPr>
          <p:cNvPr id="12" name="TextBox 12"/>
          <p:cNvSpPr txBox="1"/>
          <p:nvPr/>
        </p:nvSpPr>
        <p:spPr>
          <a:xfrm>
            <a:off x="4609854" y="7881386"/>
            <a:ext cx="4224552" cy="536836"/>
          </a:xfrm>
          <a:prstGeom prst="rect">
            <a:avLst/>
          </a:prstGeom>
        </p:spPr>
        <p:txBody>
          <a:bodyPr lIns="0" tIns="0" rIns="0" bIns="0" rtlCol="0" anchor="t">
            <a:spAutoFit/>
          </a:bodyPr>
          <a:lstStyle/>
          <a:p>
            <a:pPr algn="ctr">
              <a:lnSpc>
                <a:spcPts val="3980"/>
              </a:lnSpc>
            </a:pPr>
            <a:r>
              <a:rPr lang="en-US" sz="3401">
                <a:solidFill>
                  <a:srgbClr val="FFFFFF"/>
                </a:solidFill>
                <a:latin typeface="Childos Arabic Semi-Bold"/>
              </a:rPr>
              <a:t>BHOOMIKA JAIN</a:t>
            </a:r>
          </a:p>
        </p:txBody>
      </p:sp>
      <p:sp>
        <p:nvSpPr>
          <p:cNvPr id="13" name="TextBox 13"/>
          <p:cNvSpPr txBox="1"/>
          <p:nvPr/>
        </p:nvSpPr>
        <p:spPr>
          <a:xfrm>
            <a:off x="9674382" y="7881386"/>
            <a:ext cx="4993654" cy="536836"/>
          </a:xfrm>
          <a:prstGeom prst="rect">
            <a:avLst/>
          </a:prstGeom>
        </p:spPr>
        <p:txBody>
          <a:bodyPr lIns="0" tIns="0" rIns="0" bIns="0" rtlCol="0" anchor="t">
            <a:spAutoFit/>
          </a:bodyPr>
          <a:lstStyle/>
          <a:p>
            <a:pPr algn="ctr">
              <a:lnSpc>
                <a:spcPts val="3980"/>
              </a:lnSpc>
            </a:pPr>
            <a:r>
              <a:rPr lang="en-US" sz="3401">
                <a:solidFill>
                  <a:srgbClr val="FFFFFF"/>
                </a:solidFill>
                <a:latin typeface="Childos Arabic Semi-Bold"/>
              </a:rPr>
              <a:t>NAINA SHARMA</a:t>
            </a:r>
          </a:p>
        </p:txBody>
      </p:sp>
      <p:sp>
        <p:nvSpPr>
          <p:cNvPr id="14" name="TextBox 14"/>
          <p:cNvSpPr txBox="1"/>
          <p:nvPr/>
        </p:nvSpPr>
        <p:spPr>
          <a:xfrm>
            <a:off x="4971058" y="8505825"/>
            <a:ext cx="3502144" cy="752475"/>
          </a:xfrm>
          <a:prstGeom prst="rect">
            <a:avLst/>
          </a:prstGeom>
        </p:spPr>
        <p:txBody>
          <a:bodyPr lIns="0" tIns="0" rIns="0" bIns="0" rtlCol="0" anchor="t">
            <a:spAutoFit/>
          </a:bodyPr>
          <a:lstStyle/>
          <a:p>
            <a:pPr algn="ctr">
              <a:lnSpc>
                <a:spcPts val="2924"/>
              </a:lnSpc>
            </a:pPr>
            <a:r>
              <a:rPr lang="en-US" sz="2499">
                <a:solidFill>
                  <a:srgbClr val="FFFFFF"/>
                </a:solidFill>
                <a:latin typeface="Childos Arabic Semi-Bold"/>
              </a:rPr>
              <a:t>(DEVELOPER</a:t>
            </a:r>
          </a:p>
          <a:p>
            <a:pPr algn="ctr">
              <a:lnSpc>
                <a:spcPts val="2924"/>
              </a:lnSpc>
            </a:pPr>
            <a:r>
              <a:rPr lang="en-US" sz="2499">
                <a:solidFill>
                  <a:srgbClr val="FFFFFF"/>
                </a:solidFill>
                <a:latin typeface="Childos Arabic Semi-Bold"/>
              </a:rPr>
              <a:t>PROJECT MANAGER)</a:t>
            </a:r>
          </a:p>
        </p:txBody>
      </p:sp>
      <p:sp>
        <p:nvSpPr>
          <p:cNvPr id="15" name="TextBox 15"/>
          <p:cNvSpPr txBox="1"/>
          <p:nvPr/>
        </p:nvSpPr>
        <p:spPr>
          <a:xfrm>
            <a:off x="10420137" y="8505825"/>
            <a:ext cx="3502144" cy="752475"/>
          </a:xfrm>
          <a:prstGeom prst="rect">
            <a:avLst/>
          </a:prstGeom>
        </p:spPr>
        <p:txBody>
          <a:bodyPr lIns="0" tIns="0" rIns="0" bIns="0" rtlCol="0" anchor="t">
            <a:spAutoFit/>
          </a:bodyPr>
          <a:lstStyle/>
          <a:p>
            <a:pPr algn="ctr">
              <a:lnSpc>
                <a:spcPts val="2924"/>
              </a:lnSpc>
            </a:pPr>
            <a:r>
              <a:rPr lang="en-US" sz="2499">
                <a:solidFill>
                  <a:srgbClr val="FFFFFF"/>
                </a:solidFill>
                <a:latin typeface="Childos Arabic Semi-Bold"/>
              </a:rPr>
              <a:t>(DEVELOPER</a:t>
            </a:r>
          </a:p>
          <a:p>
            <a:pPr algn="ctr">
              <a:lnSpc>
                <a:spcPts val="2924"/>
              </a:lnSpc>
            </a:pPr>
            <a:r>
              <a:rPr lang="en-US" sz="2499">
                <a:solidFill>
                  <a:srgbClr val="FFFFFF"/>
                </a:solidFill>
                <a:latin typeface="Childos Arabic Semi-Bold"/>
              </a:rPr>
              <a:t>PROJECT MANAGER)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txBody>
          <a:bodyPr/>
          <a:lstStyle/>
          <a:p>
            <a:endParaRPr lang="en-IN"/>
          </a:p>
        </p:txBody>
      </p:sp>
      <p:sp>
        <p:nvSpPr>
          <p:cNvPr id="3" name="Freeform 3"/>
          <p:cNvSpPr/>
          <p:nvPr/>
        </p:nvSpPr>
        <p:spPr>
          <a:xfrm>
            <a:off x="5207161" y="1326103"/>
            <a:ext cx="8565458" cy="1240761"/>
          </a:xfrm>
          <a:custGeom>
            <a:avLst/>
            <a:gdLst/>
            <a:ahLst/>
            <a:cxnLst/>
            <a:rect l="l" t="t" r="r" b="b"/>
            <a:pathLst>
              <a:path w="8565458" h="1240761">
                <a:moveTo>
                  <a:pt x="0" y="0"/>
                </a:moveTo>
                <a:lnTo>
                  <a:pt x="8565458" y="0"/>
                </a:lnTo>
                <a:lnTo>
                  <a:pt x="8565458" y="1240761"/>
                </a:lnTo>
                <a:lnTo>
                  <a:pt x="0" y="124076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TextBox 4"/>
          <p:cNvSpPr txBox="1"/>
          <p:nvPr/>
        </p:nvSpPr>
        <p:spPr>
          <a:xfrm>
            <a:off x="2662781" y="638297"/>
            <a:ext cx="12962438" cy="1783714"/>
          </a:xfrm>
          <a:prstGeom prst="rect">
            <a:avLst/>
          </a:prstGeom>
        </p:spPr>
        <p:txBody>
          <a:bodyPr lIns="0" tIns="0" rIns="0" bIns="0" rtlCol="0" anchor="t">
            <a:spAutoFit/>
          </a:bodyPr>
          <a:lstStyle/>
          <a:p>
            <a:pPr marL="0" lvl="0" indent="0" algn="ctr">
              <a:lnSpc>
                <a:spcPts val="14560"/>
              </a:lnSpc>
              <a:spcBef>
                <a:spcPct val="0"/>
              </a:spcBef>
            </a:pPr>
            <a:r>
              <a:rPr lang="en-US" sz="10400">
                <a:solidFill>
                  <a:srgbClr val="FFFFFF"/>
                </a:solidFill>
                <a:latin typeface="Six Hands Brush"/>
              </a:rPr>
              <a:t>PROBLEM STATEMENT</a:t>
            </a:r>
          </a:p>
        </p:txBody>
      </p:sp>
      <p:sp>
        <p:nvSpPr>
          <p:cNvPr id="5" name="Freeform 5"/>
          <p:cNvSpPr/>
          <p:nvPr/>
        </p:nvSpPr>
        <p:spPr>
          <a:xfrm>
            <a:off x="-555766" y="1630167"/>
            <a:ext cx="3168932" cy="760544"/>
          </a:xfrm>
          <a:custGeom>
            <a:avLst/>
            <a:gdLst/>
            <a:ahLst/>
            <a:cxnLst/>
            <a:rect l="l" t="t" r="r" b="b"/>
            <a:pathLst>
              <a:path w="3168932" h="760544">
                <a:moveTo>
                  <a:pt x="0" y="0"/>
                </a:moveTo>
                <a:lnTo>
                  <a:pt x="3168932" y="0"/>
                </a:lnTo>
                <a:lnTo>
                  <a:pt x="3168932" y="760544"/>
                </a:lnTo>
                <a:lnTo>
                  <a:pt x="0" y="7605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6" name="Freeform 6"/>
          <p:cNvSpPr/>
          <p:nvPr/>
        </p:nvSpPr>
        <p:spPr>
          <a:xfrm rot="-1793048">
            <a:off x="4790494" y="160562"/>
            <a:ext cx="833334" cy="707576"/>
          </a:xfrm>
          <a:custGeom>
            <a:avLst/>
            <a:gdLst/>
            <a:ahLst/>
            <a:cxnLst/>
            <a:rect l="l" t="t" r="r" b="b"/>
            <a:pathLst>
              <a:path w="833334" h="707576">
                <a:moveTo>
                  <a:pt x="0" y="0"/>
                </a:moveTo>
                <a:lnTo>
                  <a:pt x="833334" y="0"/>
                </a:lnTo>
                <a:lnTo>
                  <a:pt x="833334" y="707576"/>
                </a:lnTo>
                <a:lnTo>
                  <a:pt x="0" y="70757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7" name="Freeform 7"/>
          <p:cNvSpPr/>
          <p:nvPr/>
        </p:nvSpPr>
        <p:spPr>
          <a:xfrm rot="-9954363">
            <a:off x="15787707" y="327024"/>
            <a:ext cx="3040571" cy="2869194"/>
          </a:xfrm>
          <a:custGeom>
            <a:avLst/>
            <a:gdLst/>
            <a:ahLst/>
            <a:cxnLst/>
            <a:rect l="l" t="t" r="r" b="b"/>
            <a:pathLst>
              <a:path w="3040571" h="2869194">
                <a:moveTo>
                  <a:pt x="0" y="0"/>
                </a:moveTo>
                <a:lnTo>
                  <a:pt x="3040572" y="0"/>
                </a:lnTo>
                <a:lnTo>
                  <a:pt x="3040572" y="2869194"/>
                </a:lnTo>
                <a:lnTo>
                  <a:pt x="0" y="28691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grpSp>
        <p:nvGrpSpPr>
          <p:cNvPr id="8" name="Group 8"/>
          <p:cNvGrpSpPr/>
          <p:nvPr/>
        </p:nvGrpSpPr>
        <p:grpSpPr>
          <a:xfrm rot="5400000">
            <a:off x="5577122" y="-775824"/>
            <a:ext cx="7133756" cy="13466826"/>
            <a:chOff x="0" y="0"/>
            <a:chExt cx="9511674" cy="17955768"/>
          </a:xfrm>
        </p:grpSpPr>
        <p:sp>
          <p:nvSpPr>
            <p:cNvPr id="9" name="Freeform 9"/>
            <p:cNvSpPr/>
            <p:nvPr/>
          </p:nvSpPr>
          <p:spPr>
            <a:xfrm flipH="1" flipV="1">
              <a:off x="310074" y="12315554"/>
              <a:ext cx="8806919" cy="5640214"/>
            </a:xfrm>
            <a:custGeom>
              <a:avLst/>
              <a:gdLst/>
              <a:ahLst/>
              <a:cxnLst/>
              <a:rect l="l" t="t" r="r" b="b"/>
              <a:pathLst>
                <a:path w="8806919" h="5640214">
                  <a:moveTo>
                    <a:pt x="8806919" y="5640214"/>
                  </a:moveTo>
                  <a:lnTo>
                    <a:pt x="0" y="5640214"/>
                  </a:lnTo>
                  <a:lnTo>
                    <a:pt x="0" y="0"/>
                  </a:lnTo>
                  <a:lnTo>
                    <a:pt x="8806919" y="0"/>
                  </a:lnTo>
                  <a:lnTo>
                    <a:pt x="8806919" y="5640214"/>
                  </a:lnTo>
                  <a:close/>
                </a:path>
              </a:pathLst>
            </a:custGeom>
            <a:blipFill>
              <a:blip r:embed="rId11">
                <a:extLst>
                  <a:ext uri="{96DAC541-7B7A-43D3-8B79-37D633B846F1}">
                    <asvg:svgBlip xmlns:asvg="http://schemas.microsoft.com/office/drawing/2016/SVG/main" r:embed="rId12"/>
                  </a:ext>
                </a:extLst>
              </a:blip>
              <a:stretch>
                <a:fillRect b="-27187"/>
              </a:stretch>
            </a:blipFill>
          </p:spPr>
          <p:txBody>
            <a:bodyPr/>
            <a:lstStyle/>
            <a:p>
              <a:endParaRPr lang="en-IN"/>
            </a:p>
          </p:txBody>
        </p:sp>
        <p:sp>
          <p:nvSpPr>
            <p:cNvPr id="10" name="Freeform 10"/>
            <p:cNvSpPr/>
            <p:nvPr/>
          </p:nvSpPr>
          <p:spPr>
            <a:xfrm>
              <a:off x="310074" y="12039797"/>
              <a:ext cx="9023379" cy="5184148"/>
            </a:xfrm>
            <a:custGeom>
              <a:avLst/>
              <a:gdLst/>
              <a:ahLst/>
              <a:cxnLst/>
              <a:rect l="l" t="t" r="r" b="b"/>
              <a:pathLst>
                <a:path w="9023379" h="5184148">
                  <a:moveTo>
                    <a:pt x="0" y="0"/>
                  </a:moveTo>
                  <a:lnTo>
                    <a:pt x="9023379" y="0"/>
                  </a:lnTo>
                  <a:lnTo>
                    <a:pt x="9023379" y="5184147"/>
                  </a:lnTo>
                  <a:lnTo>
                    <a:pt x="0" y="5184147"/>
                  </a:lnTo>
                  <a:lnTo>
                    <a:pt x="0" y="0"/>
                  </a:lnTo>
                  <a:close/>
                </a:path>
              </a:pathLst>
            </a:custGeom>
            <a:blipFill>
              <a:blip r:embed="rId11">
                <a:extLst>
                  <a:ext uri="{96DAC541-7B7A-43D3-8B79-37D633B846F1}">
                    <asvg:svgBlip xmlns:asvg="http://schemas.microsoft.com/office/drawing/2016/SVG/main" r:embed="rId12"/>
                  </a:ext>
                </a:extLst>
              </a:blip>
              <a:stretch>
                <a:fillRect b="-41777"/>
              </a:stretch>
            </a:blipFill>
          </p:spPr>
          <p:txBody>
            <a:bodyPr/>
            <a:lstStyle/>
            <a:p>
              <a:endParaRPr lang="en-IN"/>
            </a:p>
          </p:txBody>
        </p:sp>
        <p:sp>
          <p:nvSpPr>
            <p:cNvPr id="11" name="Freeform 11"/>
            <p:cNvSpPr/>
            <p:nvPr/>
          </p:nvSpPr>
          <p:spPr>
            <a:xfrm rot="-5400000" flipH="1" flipV="1">
              <a:off x="-2102346" y="2893732"/>
              <a:ext cx="14159728" cy="9068312"/>
            </a:xfrm>
            <a:custGeom>
              <a:avLst/>
              <a:gdLst/>
              <a:ahLst/>
              <a:cxnLst/>
              <a:rect l="l" t="t" r="r" b="b"/>
              <a:pathLst>
                <a:path w="14159728" h="9068312">
                  <a:moveTo>
                    <a:pt x="14159728" y="9068312"/>
                  </a:moveTo>
                  <a:lnTo>
                    <a:pt x="0" y="9068312"/>
                  </a:lnTo>
                  <a:lnTo>
                    <a:pt x="0" y="0"/>
                  </a:lnTo>
                  <a:lnTo>
                    <a:pt x="14159728" y="0"/>
                  </a:lnTo>
                  <a:lnTo>
                    <a:pt x="14159728" y="9068312"/>
                  </a:lnTo>
                  <a:close/>
                </a:path>
              </a:pathLst>
            </a:custGeom>
            <a:blipFill>
              <a:blip r:embed="rId11">
                <a:extLst>
                  <a:ext uri="{96DAC541-7B7A-43D3-8B79-37D633B846F1}">
                    <asvg:svgBlip xmlns:asvg="http://schemas.microsoft.com/office/drawing/2016/SVG/main" r:embed="rId12"/>
                  </a:ext>
                </a:extLst>
              </a:blip>
              <a:stretch>
                <a:fillRect b="-27187"/>
              </a:stretch>
            </a:blipFill>
          </p:spPr>
          <p:txBody>
            <a:bodyPr/>
            <a:lstStyle/>
            <a:p>
              <a:endParaRPr lang="en-IN"/>
            </a:p>
          </p:txBody>
        </p:sp>
        <p:sp>
          <p:nvSpPr>
            <p:cNvPr id="12" name="Freeform 12"/>
            <p:cNvSpPr/>
            <p:nvPr/>
          </p:nvSpPr>
          <p:spPr>
            <a:xfrm rot="-5400000">
              <a:off x="-3086351" y="3086351"/>
              <a:ext cx="14507752" cy="8335051"/>
            </a:xfrm>
            <a:custGeom>
              <a:avLst/>
              <a:gdLst/>
              <a:ahLst/>
              <a:cxnLst/>
              <a:rect l="l" t="t" r="r" b="b"/>
              <a:pathLst>
                <a:path w="14507752" h="8335051">
                  <a:moveTo>
                    <a:pt x="0" y="0"/>
                  </a:moveTo>
                  <a:lnTo>
                    <a:pt x="14507753" y="0"/>
                  </a:lnTo>
                  <a:lnTo>
                    <a:pt x="14507753" y="8335051"/>
                  </a:lnTo>
                  <a:lnTo>
                    <a:pt x="0" y="8335051"/>
                  </a:lnTo>
                  <a:lnTo>
                    <a:pt x="0" y="0"/>
                  </a:lnTo>
                  <a:close/>
                </a:path>
              </a:pathLst>
            </a:custGeom>
            <a:blipFill>
              <a:blip r:embed="rId11">
                <a:extLst>
                  <a:ext uri="{96DAC541-7B7A-43D3-8B79-37D633B846F1}">
                    <asvg:svgBlip xmlns:asvg="http://schemas.microsoft.com/office/drawing/2016/SVG/main" r:embed="rId12"/>
                  </a:ext>
                </a:extLst>
              </a:blip>
              <a:stretch>
                <a:fillRect b="-41777"/>
              </a:stretch>
            </a:blipFill>
          </p:spPr>
          <p:txBody>
            <a:bodyPr/>
            <a:lstStyle/>
            <a:p>
              <a:endParaRPr lang="en-IN"/>
            </a:p>
          </p:txBody>
        </p:sp>
      </p:grpSp>
      <p:sp>
        <p:nvSpPr>
          <p:cNvPr id="13" name="TextBox 13"/>
          <p:cNvSpPr txBox="1"/>
          <p:nvPr/>
        </p:nvSpPr>
        <p:spPr>
          <a:xfrm>
            <a:off x="2662781" y="2747839"/>
            <a:ext cx="12821348" cy="4906820"/>
          </a:xfrm>
          <a:prstGeom prst="rect">
            <a:avLst/>
          </a:prstGeom>
        </p:spPr>
        <p:txBody>
          <a:bodyPr lIns="0" tIns="0" rIns="0" bIns="0" rtlCol="0" anchor="t">
            <a:spAutoFit/>
          </a:bodyPr>
          <a:lstStyle/>
          <a:p>
            <a:pPr algn="ctr">
              <a:lnSpc>
                <a:spcPts val="4843"/>
              </a:lnSpc>
            </a:pPr>
            <a:r>
              <a:rPr lang="en-US" sz="3272">
                <a:solidFill>
                  <a:srgbClr val="000000"/>
                </a:solidFill>
                <a:latin typeface="Childos Arabic Semi-Bold"/>
              </a:rPr>
              <a:t>Signatures can be forged easily now a days which results in huge losses of the people. The idea arrived from the topic of forged documents of lower or backward classes and the main aspect of this type of theft is signature forgery  .Due to copying  or duplicacy of signatures  a lot of benefits  which other backward classes should get are taken by others. In banking areas as well  before  getting the cheques in machine how we can check the signature before by using simply  an app? or in industries we can know who is our rival who is doing forged signature  in a particular notary document?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txBody>
          <a:bodyPr/>
          <a:lstStyle/>
          <a:p>
            <a:endParaRPr lang="en-IN"/>
          </a:p>
        </p:txBody>
      </p:sp>
      <p:sp>
        <p:nvSpPr>
          <p:cNvPr id="3" name="Freeform 3"/>
          <p:cNvSpPr/>
          <p:nvPr/>
        </p:nvSpPr>
        <p:spPr>
          <a:xfrm>
            <a:off x="6759146" y="1426378"/>
            <a:ext cx="4628619" cy="670485"/>
          </a:xfrm>
          <a:custGeom>
            <a:avLst/>
            <a:gdLst/>
            <a:ahLst/>
            <a:cxnLst/>
            <a:rect l="l" t="t" r="r" b="b"/>
            <a:pathLst>
              <a:path w="4628619" h="670485">
                <a:moveTo>
                  <a:pt x="0" y="0"/>
                </a:moveTo>
                <a:lnTo>
                  <a:pt x="4628619" y="0"/>
                </a:lnTo>
                <a:lnTo>
                  <a:pt x="4628619" y="670485"/>
                </a:lnTo>
                <a:lnTo>
                  <a:pt x="0" y="6704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TextBox 4"/>
          <p:cNvSpPr txBox="1"/>
          <p:nvPr/>
        </p:nvSpPr>
        <p:spPr>
          <a:xfrm>
            <a:off x="6362172" y="447907"/>
            <a:ext cx="5563655" cy="1783714"/>
          </a:xfrm>
          <a:prstGeom prst="rect">
            <a:avLst/>
          </a:prstGeom>
        </p:spPr>
        <p:txBody>
          <a:bodyPr lIns="0" tIns="0" rIns="0" bIns="0" rtlCol="0" anchor="t">
            <a:spAutoFit/>
          </a:bodyPr>
          <a:lstStyle/>
          <a:p>
            <a:pPr marL="0" lvl="0" indent="0" algn="ctr">
              <a:lnSpc>
                <a:spcPts val="14560"/>
              </a:lnSpc>
              <a:spcBef>
                <a:spcPct val="0"/>
              </a:spcBef>
            </a:pPr>
            <a:r>
              <a:rPr lang="en-US" sz="10400">
                <a:solidFill>
                  <a:srgbClr val="FFFFFF"/>
                </a:solidFill>
                <a:latin typeface="Six Hands Brush"/>
              </a:rPr>
              <a:t>SOLUTION</a:t>
            </a:r>
          </a:p>
        </p:txBody>
      </p:sp>
      <p:sp>
        <p:nvSpPr>
          <p:cNvPr id="5" name="Freeform 5"/>
          <p:cNvSpPr/>
          <p:nvPr/>
        </p:nvSpPr>
        <p:spPr>
          <a:xfrm>
            <a:off x="-555766" y="1630167"/>
            <a:ext cx="3168932" cy="760544"/>
          </a:xfrm>
          <a:custGeom>
            <a:avLst/>
            <a:gdLst/>
            <a:ahLst/>
            <a:cxnLst/>
            <a:rect l="l" t="t" r="r" b="b"/>
            <a:pathLst>
              <a:path w="3168932" h="760544">
                <a:moveTo>
                  <a:pt x="0" y="0"/>
                </a:moveTo>
                <a:lnTo>
                  <a:pt x="3168932" y="0"/>
                </a:lnTo>
                <a:lnTo>
                  <a:pt x="3168932" y="760544"/>
                </a:lnTo>
                <a:lnTo>
                  <a:pt x="0" y="7605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6" name="Freeform 6"/>
          <p:cNvSpPr/>
          <p:nvPr/>
        </p:nvSpPr>
        <p:spPr>
          <a:xfrm rot="-1793048">
            <a:off x="5804940" y="294144"/>
            <a:ext cx="833334" cy="707576"/>
          </a:xfrm>
          <a:custGeom>
            <a:avLst/>
            <a:gdLst/>
            <a:ahLst/>
            <a:cxnLst/>
            <a:rect l="l" t="t" r="r" b="b"/>
            <a:pathLst>
              <a:path w="833334" h="707576">
                <a:moveTo>
                  <a:pt x="0" y="0"/>
                </a:moveTo>
                <a:lnTo>
                  <a:pt x="833334" y="0"/>
                </a:lnTo>
                <a:lnTo>
                  <a:pt x="833334" y="707577"/>
                </a:lnTo>
                <a:lnTo>
                  <a:pt x="0" y="70757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7" name="Freeform 7"/>
          <p:cNvSpPr/>
          <p:nvPr/>
        </p:nvSpPr>
        <p:spPr>
          <a:xfrm rot="-9954363">
            <a:off x="15787707" y="327024"/>
            <a:ext cx="3040571" cy="2869194"/>
          </a:xfrm>
          <a:custGeom>
            <a:avLst/>
            <a:gdLst/>
            <a:ahLst/>
            <a:cxnLst/>
            <a:rect l="l" t="t" r="r" b="b"/>
            <a:pathLst>
              <a:path w="3040571" h="2869194">
                <a:moveTo>
                  <a:pt x="0" y="0"/>
                </a:moveTo>
                <a:lnTo>
                  <a:pt x="3040572" y="0"/>
                </a:lnTo>
                <a:lnTo>
                  <a:pt x="3040572" y="2869194"/>
                </a:lnTo>
                <a:lnTo>
                  <a:pt x="0" y="28691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grpSp>
        <p:nvGrpSpPr>
          <p:cNvPr id="8" name="Group 8"/>
          <p:cNvGrpSpPr/>
          <p:nvPr/>
        </p:nvGrpSpPr>
        <p:grpSpPr>
          <a:xfrm rot="5400000">
            <a:off x="5577122" y="-775824"/>
            <a:ext cx="7133756" cy="13466826"/>
            <a:chOff x="0" y="0"/>
            <a:chExt cx="9511674" cy="17955768"/>
          </a:xfrm>
        </p:grpSpPr>
        <p:sp>
          <p:nvSpPr>
            <p:cNvPr id="9" name="Freeform 9"/>
            <p:cNvSpPr/>
            <p:nvPr/>
          </p:nvSpPr>
          <p:spPr>
            <a:xfrm flipH="1" flipV="1">
              <a:off x="310074" y="12315554"/>
              <a:ext cx="8806919" cy="5640214"/>
            </a:xfrm>
            <a:custGeom>
              <a:avLst/>
              <a:gdLst/>
              <a:ahLst/>
              <a:cxnLst/>
              <a:rect l="l" t="t" r="r" b="b"/>
              <a:pathLst>
                <a:path w="8806919" h="5640214">
                  <a:moveTo>
                    <a:pt x="8806919" y="5640214"/>
                  </a:moveTo>
                  <a:lnTo>
                    <a:pt x="0" y="5640214"/>
                  </a:lnTo>
                  <a:lnTo>
                    <a:pt x="0" y="0"/>
                  </a:lnTo>
                  <a:lnTo>
                    <a:pt x="8806919" y="0"/>
                  </a:lnTo>
                  <a:lnTo>
                    <a:pt x="8806919" y="5640214"/>
                  </a:lnTo>
                  <a:close/>
                </a:path>
              </a:pathLst>
            </a:custGeom>
            <a:blipFill>
              <a:blip r:embed="rId11">
                <a:extLst>
                  <a:ext uri="{96DAC541-7B7A-43D3-8B79-37D633B846F1}">
                    <asvg:svgBlip xmlns:asvg="http://schemas.microsoft.com/office/drawing/2016/SVG/main" r:embed="rId12"/>
                  </a:ext>
                </a:extLst>
              </a:blip>
              <a:stretch>
                <a:fillRect b="-27187"/>
              </a:stretch>
            </a:blipFill>
          </p:spPr>
          <p:txBody>
            <a:bodyPr/>
            <a:lstStyle/>
            <a:p>
              <a:endParaRPr lang="en-IN"/>
            </a:p>
          </p:txBody>
        </p:sp>
        <p:sp>
          <p:nvSpPr>
            <p:cNvPr id="10" name="Freeform 10"/>
            <p:cNvSpPr/>
            <p:nvPr/>
          </p:nvSpPr>
          <p:spPr>
            <a:xfrm>
              <a:off x="310074" y="12039797"/>
              <a:ext cx="9023379" cy="5184148"/>
            </a:xfrm>
            <a:custGeom>
              <a:avLst/>
              <a:gdLst/>
              <a:ahLst/>
              <a:cxnLst/>
              <a:rect l="l" t="t" r="r" b="b"/>
              <a:pathLst>
                <a:path w="9023379" h="5184148">
                  <a:moveTo>
                    <a:pt x="0" y="0"/>
                  </a:moveTo>
                  <a:lnTo>
                    <a:pt x="9023379" y="0"/>
                  </a:lnTo>
                  <a:lnTo>
                    <a:pt x="9023379" y="5184147"/>
                  </a:lnTo>
                  <a:lnTo>
                    <a:pt x="0" y="5184147"/>
                  </a:lnTo>
                  <a:lnTo>
                    <a:pt x="0" y="0"/>
                  </a:lnTo>
                  <a:close/>
                </a:path>
              </a:pathLst>
            </a:custGeom>
            <a:blipFill>
              <a:blip r:embed="rId11">
                <a:extLst>
                  <a:ext uri="{96DAC541-7B7A-43D3-8B79-37D633B846F1}">
                    <asvg:svgBlip xmlns:asvg="http://schemas.microsoft.com/office/drawing/2016/SVG/main" r:embed="rId12"/>
                  </a:ext>
                </a:extLst>
              </a:blip>
              <a:stretch>
                <a:fillRect b="-41777"/>
              </a:stretch>
            </a:blipFill>
          </p:spPr>
          <p:txBody>
            <a:bodyPr/>
            <a:lstStyle/>
            <a:p>
              <a:endParaRPr lang="en-IN"/>
            </a:p>
          </p:txBody>
        </p:sp>
        <p:sp>
          <p:nvSpPr>
            <p:cNvPr id="11" name="Freeform 11"/>
            <p:cNvSpPr/>
            <p:nvPr/>
          </p:nvSpPr>
          <p:spPr>
            <a:xfrm rot="-5400000" flipH="1" flipV="1">
              <a:off x="-2102346" y="2893732"/>
              <a:ext cx="14159728" cy="9068312"/>
            </a:xfrm>
            <a:custGeom>
              <a:avLst/>
              <a:gdLst/>
              <a:ahLst/>
              <a:cxnLst/>
              <a:rect l="l" t="t" r="r" b="b"/>
              <a:pathLst>
                <a:path w="14159728" h="9068312">
                  <a:moveTo>
                    <a:pt x="14159728" y="9068312"/>
                  </a:moveTo>
                  <a:lnTo>
                    <a:pt x="0" y="9068312"/>
                  </a:lnTo>
                  <a:lnTo>
                    <a:pt x="0" y="0"/>
                  </a:lnTo>
                  <a:lnTo>
                    <a:pt x="14159728" y="0"/>
                  </a:lnTo>
                  <a:lnTo>
                    <a:pt x="14159728" y="9068312"/>
                  </a:lnTo>
                  <a:close/>
                </a:path>
              </a:pathLst>
            </a:custGeom>
            <a:blipFill>
              <a:blip r:embed="rId11">
                <a:extLst>
                  <a:ext uri="{96DAC541-7B7A-43D3-8B79-37D633B846F1}">
                    <asvg:svgBlip xmlns:asvg="http://schemas.microsoft.com/office/drawing/2016/SVG/main" r:embed="rId12"/>
                  </a:ext>
                </a:extLst>
              </a:blip>
              <a:stretch>
                <a:fillRect b="-27187"/>
              </a:stretch>
            </a:blipFill>
          </p:spPr>
          <p:txBody>
            <a:bodyPr/>
            <a:lstStyle/>
            <a:p>
              <a:endParaRPr lang="en-IN"/>
            </a:p>
          </p:txBody>
        </p:sp>
        <p:sp>
          <p:nvSpPr>
            <p:cNvPr id="12" name="Freeform 12"/>
            <p:cNvSpPr/>
            <p:nvPr/>
          </p:nvSpPr>
          <p:spPr>
            <a:xfrm rot="-5400000">
              <a:off x="-3086351" y="3086351"/>
              <a:ext cx="14507752" cy="8335051"/>
            </a:xfrm>
            <a:custGeom>
              <a:avLst/>
              <a:gdLst/>
              <a:ahLst/>
              <a:cxnLst/>
              <a:rect l="l" t="t" r="r" b="b"/>
              <a:pathLst>
                <a:path w="14507752" h="8335051">
                  <a:moveTo>
                    <a:pt x="0" y="0"/>
                  </a:moveTo>
                  <a:lnTo>
                    <a:pt x="14507753" y="0"/>
                  </a:lnTo>
                  <a:lnTo>
                    <a:pt x="14507753" y="8335051"/>
                  </a:lnTo>
                  <a:lnTo>
                    <a:pt x="0" y="8335051"/>
                  </a:lnTo>
                  <a:lnTo>
                    <a:pt x="0" y="0"/>
                  </a:lnTo>
                  <a:close/>
                </a:path>
              </a:pathLst>
            </a:custGeom>
            <a:blipFill>
              <a:blip r:embed="rId11">
                <a:extLst>
                  <a:ext uri="{96DAC541-7B7A-43D3-8B79-37D633B846F1}">
                    <asvg:svgBlip xmlns:asvg="http://schemas.microsoft.com/office/drawing/2016/SVG/main" r:embed="rId12"/>
                  </a:ext>
                </a:extLst>
              </a:blip>
              <a:stretch>
                <a:fillRect b="-41777"/>
              </a:stretch>
            </a:blipFill>
          </p:spPr>
          <p:txBody>
            <a:bodyPr/>
            <a:lstStyle/>
            <a:p>
              <a:endParaRPr lang="en-IN"/>
            </a:p>
          </p:txBody>
        </p:sp>
      </p:grpSp>
      <p:sp>
        <p:nvSpPr>
          <p:cNvPr id="13" name="TextBox 13"/>
          <p:cNvSpPr txBox="1"/>
          <p:nvPr/>
        </p:nvSpPr>
        <p:spPr>
          <a:xfrm>
            <a:off x="3071276" y="3380366"/>
            <a:ext cx="12004358" cy="4609258"/>
          </a:xfrm>
          <a:prstGeom prst="rect">
            <a:avLst/>
          </a:prstGeom>
        </p:spPr>
        <p:txBody>
          <a:bodyPr lIns="0" tIns="0" rIns="0" bIns="0" rtlCol="0" anchor="t">
            <a:spAutoFit/>
          </a:bodyPr>
          <a:lstStyle/>
          <a:p>
            <a:pPr algn="ctr">
              <a:lnSpc>
                <a:spcPts val="6068"/>
              </a:lnSpc>
            </a:pPr>
            <a:r>
              <a:rPr lang="en-US" sz="4100">
                <a:solidFill>
                  <a:srgbClr val="000000"/>
                </a:solidFill>
                <a:latin typeface="Childos Arabic Semi-Bold"/>
              </a:rPr>
              <a:t>So the solution that we can have is the model that can differentiate between the real and forged signature. That can give max to max accuracy. and tell us the percentage of similarity between  two signatures</a:t>
            </a:r>
          </a:p>
          <a:p>
            <a:pPr algn="ctr">
              <a:lnSpc>
                <a:spcPts val="6068"/>
              </a:lnSpc>
            </a:pPr>
            <a:r>
              <a:rPr lang="en-US" sz="4100">
                <a:solidFill>
                  <a:srgbClr val="000000"/>
                </a:solidFill>
                <a:latin typeface="Childos Arabic Semi-Bold"/>
              </a:rPr>
              <a:t>.The  app can have both browse option as well capture option so that it can be used by user easily...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txBody>
          <a:bodyPr/>
          <a:lstStyle/>
          <a:p>
            <a:endParaRPr lang="en-IN"/>
          </a:p>
        </p:txBody>
      </p:sp>
      <p:sp>
        <p:nvSpPr>
          <p:cNvPr id="3" name="Freeform 3"/>
          <p:cNvSpPr/>
          <p:nvPr/>
        </p:nvSpPr>
        <p:spPr>
          <a:xfrm>
            <a:off x="2190187" y="3058060"/>
            <a:ext cx="13939460" cy="13863426"/>
          </a:xfrm>
          <a:custGeom>
            <a:avLst/>
            <a:gdLst/>
            <a:ahLst/>
            <a:cxnLst/>
            <a:rect l="l" t="t" r="r" b="b"/>
            <a:pathLst>
              <a:path w="13939460" h="13863426">
                <a:moveTo>
                  <a:pt x="0" y="0"/>
                </a:moveTo>
                <a:lnTo>
                  <a:pt x="13939459" y="0"/>
                </a:lnTo>
                <a:lnTo>
                  <a:pt x="13939459" y="13863426"/>
                </a:lnTo>
                <a:lnTo>
                  <a:pt x="0" y="138634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TextBox 4"/>
          <p:cNvSpPr txBox="1"/>
          <p:nvPr/>
        </p:nvSpPr>
        <p:spPr>
          <a:xfrm>
            <a:off x="3179582" y="3359908"/>
            <a:ext cx="11928835" cy="6629865"/>
          </a:xfrm>
          <a:prstGeom prst="rect">
            <a:avLst/>
          </a:prstGeom>
        </p:spPr>
        <p:txBody>
          <a:bodyPr lIns="0" tIns="0" rIns="0" bIns="0" rtlCol="0" anchor="t">
            <a:spAutoFit/>
          </a:bodyPr>
          <a:lstStyle/>
          <a:p>
            <a:pPr algn="ctr">
              <a:lnSpc>
                <a:spcPts val="7393"/>
              </a:lnSpc>
            </a:pPr>
            <a:r>
              <a:rPr lang="en-US" sz="6319">
                <a:solidFill>
                  <a:srgbClr val="FFFFFF"/>
                </a:solidFill>
                <a:latin typeface="Childos Arabic Semi-Bold"/>
              </a:rPr>
              <a:t>The whole model is made using python language and its modules like tkinter, sci-kit image, open cv and os module for recognition of structure of the signature to do comparison between them. It is based on unsupervised learning.</a:t>
            </a:r>
          </a:p>
        </p:txBody>
      </p:sp>
      <p:sp>
        <p:nvSpPr>
          <p:cNvPr id="5" name="Freeform 5"/>
          <p:cNvSpPr/>
          <p:nvPr/>
        </p:nvSpPr>
        <p:spPr>
          <a:xfrm>
            <a:off x="10369026" y="2753290"/>
            <a:ext cx="4207885" cy="609539"/>
          </a:xfrm>
          <a:custGeom>
            <a:avLst/>
            <a:gdLst/>
            <a:ahLst/>
            <a:cxnLst/>
            <a:rect l="l" t="t" r="r" b="b"/>
            <a:pathLst>
              <a:path w="4207885" h="609539">
                <a:moveTo>
                  <a:pt x="0" y="0"/>
                </a:moveTo>
                <a:lnTo>
                  <a:pt x="4207885" y="0"/>
                </a:lnTo>
                <a:lnTo>
                  <a:pt x="4207885" y="609539"/>
                </a:lnTo>
                <a:lnTo>
                  <a:pt x="0" y="6095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6" name="TextBox 6"/>
          <p:cNvSpPr txBox="1"/>
          <p:nvPr/>
        </p:nvSpPr>
        <p:spPr>
          <a:xfrm>
            <a:off x="5049796" y="1271200"/>
            <a:ext cx="8188407" cy="1482090"/>
          </a:xfrm>
          <a:prstGeom prst="rect">
            <a:avLst/>
          </a:prstGeom>
        </p:spPr>
        <p:txBody>
          <a:bodyPr lIns="0" tIns="0" rIns="0" bIns="0" rtlCol="0" anchor="t">
            <a:spAutoFit/>
          </a:bodyPr>
          <a:lstStyle/>
          <a:p>
            <a:pPr algn="ctr">
              <a:lnSpc>
                <a:spcPts val="11100"/>
              </a:lnSpc>
            </a:pPr>
            <a:r>
              <a:rPr lang="en-US" sz="11100" spc="710">
                <a:solidFill>
                  <a:srgbClr val="FFFFFF"/>
                </a:solidFill>
                <a:latin typeface="Six Hands Brush"/>
              </a:rPr>
              <a:t>TECHSTACK</a:t>
            </a:r>
          </a:p>
        </p:txBody>
      </p:sp>
      <p:sp>
        <p:nvSpPr>
          <p:cNvPr id="7" name="Freeform 7"/>
          <p:cNvSpPr/>
          <p:nvPr/>
        </p:nvSpPr>
        <p:spPr>
          <a:xfrm rot="1452738">
            <a:off x="14321578" y="247760"/>
            <a:ext cx="1599876" cy="1358440"/>
          </a:xfrm>
          <a:custGeom>
            <a:avLst/>
            <a:gdLst/>
            <a:ahLst/>
            <a:cxnLst/>
            <a:rect l="l" t="t" r="r" b="b"/>
            <a:pathLst>
              <a:path w="1599876" h="1358440">
                <a:moveTo>
                  <a:pt x="0" y="0"/>
                </a:moveTo>
                <a:lnTo>
                  <a:pt x="1599876" y="0"/>
                </a:lnTo>
                <a:lnTo>
                  <a:pt x="1599876" y="1358440"/>
                </a:lnTo>
                <a:lnTo>
                  <a:pt x="0" y="13584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8" name="Freeform 8"/>
          <p:cNvSpPr/>
          <p:nvPr/>
        </p:nvSpPr>
        <p:spPr>
          <a:xfrm rot="3118337" flipH="1">
            <a:off x="3328353" y="1229625"/>
            <a:ext cx="923850" cy="1435360"/>
          </a:xfrm>
          <a:custGeom>
            <a:avLst/>
            <a:gdLst/>
            <a:ahLst/>
            <a:cxnLst/>
            <a:rect l="l" t="t" r="r" b="b"/>
            <a:pathLst>
              <a:path w="923850" h="1435360">
                <a:moveTo>
                  <a:pt x="923850" y="0"/>
                </a:moveTo>
                <a:lnTo>
                  <a:pt x="0" y="0"/>
                </a:lnTo>
                <a:lnTo>
                  <a:pt x="0" y="1435360"/>
                </a:lnTo>
                <a:lnTo>
                  <a:pt x="923850" y="1435360"/>
                </a:lnTo>
                <a:lnTo>
                  <a:pt x="92385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txBody>
          <a:bodyPr/>
          <a:lstStyle/>
          <a:p>
            <a:endParaRPr lang="en-IN"/>
          </a:p>
        </p:txBody>
      </p:sp>
      <p:sp>
        <p:nvSpPr>
          <p:cNvPr id="3" name="Freeform 3"/>
          <p:cNvSpPr/>
          <p:nvPr/>
        </p:nvSpPr>
        <p:spPr>
          <a:xfrm>
            <a:off x="2190187" y="3058060"/>
            <a:ext cx="13939460" cy="13863426"/>
          </a:xfrm>
          <a:custGeom>
            <a:avLst/>
            <a:gdLst/>
            <a:ahLst/>
            <a:cxnLst/>
            <a:rect l="l" t="t" r="r" b="b"/>
            <a:pathLst>
              <a:path w="13939460" h="13863426">
                <a:moveTo>
                  <a:pt x="0" y="0"/>
                </a:moveTo>
                <a:lnTo>
                  <a:pt x="13939459" y="0"/>
                </a:lnTo>
                <a:lnTo>
                  <a:pt x="13939459" y="13863426"/>
                </a:lnTo>
                <a:lnTo>
                  <a:pt x="0" y="138634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TextBox 4"/>
          <p:cNvSpPr txBox="1"/>
          <p:nvPr/>
        </p:nvSpPr>
        <p:spPr>
          <a:xfrm>
            <a:off x="3179582" y="3019960"/>
            <a:ext cx="11928835" cy="7568107"/>
          </a:xfrm>
          <a:prstGeom prst="rect">
            <a:avLst/>
          </a:prstGeom>
        </p:spPr>
        <p:txBody>
          <a:bodyPr lIns="0" tIns="0" rIns="0" bIns="0" rtlCol="0" anchor="t">
            <a:spAutoFit/>
          </a:bodyPr>
          <a:lstStyle/>
          <a:p>
            <a:pPr algn="ctr">
              <a:lnSpc>
                <a:spcPts val="7393"/>
              </a:lnSpc>
            </a:pPr>
            <a:r>
              <a:rPr lang="en-US" sz="6319">
                <a:solidFill>
                  <a:srgbClr val="FFFFFF"/>
                </a:solidFill>
                <a:latin typeface="Childos Arabic Semi-Bold"/>
              </a:rPr>
              <a:t>It can  be used widely  by the people as it is freely available to everyone and if the application is made then it can download through app stores. It will have a vast scope in industries and in government sectors for making the work of people easier and convenient</a:t>
            </a:r>
          </a:p>
        </p:txBody>
      </p:sp>
      <p:sp>
        <p:nvSpPr>
          <p:cNvPr id="5" name="Freeform 5"/>
          <p:cNvSpPr/>
          <p:nvPr/>
        </p:nvSpPr>
        <p:spPr>
          <a:xfrm>
            <a:off x="10369026" y="2753290"/>
            <a:ext cx="4207885" cy="609539"/>
          </a:xfrm>
          <a:custGeom>
            <a:avLst/>
            <a:gdLst/>
            <a:ahLst/>
            <a:cxnLst/>
            <a:rect l="l" t="t" r="r" b="b"/>
            <a:pathLst>
              <a:path w="4207885" h="609539">
                <a:moveTo>
                  <a:pt x="0" y="0"/>
                </a:moveTo>
                <a:lnTo>
                  <a:pt x="4207885" y="0"/>
                </a:lnTo>
                <a:lnTo>
                  <a:pt x="4207885" y="609539"/>
                </a:lnTo>
                <a:lnTo>
                  <a:pt x="0" y="6095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6" name="TextBox 6"/>
          <p:cNvSpPr txBox="1"/>
          <p:nvPr/>
        </p:nvSpPr>
        <p:spPr>
          <a:xfrm>
            <a:off x="5049796" y="916227"/>
            <a:ext cx="9824412" cy="2144413"/>
          </a:xfrm>
          <a:prstGeom prst="rect">
            <a:avLst/>
          </a:prstGeom>
        </p:spPr>
        <p:txBody>
          <a:bodyPr lIns="0" tIns="0" rIns="0" bIns="0" rtlCol="0" anchor="t">
            <a:spAutoFit/>
          </a:bodyPr>
          <a:lstStyle/>
          <a:p>
            <a:pPr algn="ctr">
              <a:lnSpc>
                <a:spcPts val="8300"/>
              </a:lnSpc>
            </a:pPr>
            <a:r>
              <a:rPr lang="en-US" sz="8300" spc="531">
                <a:solidFill>
                  <a:srgbClr val="FFFFFF"/>
                </a:solidFill>
                <a:latin typeface="Six Hands Brush"/>
              </a:rPr>
              <a:t>SCALABILITY ND COMMERCIABLITY</a:t>
            </a:r>
          </a:p>
        </p:txBody>
      </p:sp>
      <p:sp>
        <p:nvSpPr>
          <p:cNvPr id="7" name="Freeform 7"/>
          <p:cNvSpPr/>
          <p:nvPr/>
        </p:nvSpPr>
        <p:spPr>
          <a:xfrm rot="1452738">
            <a:off x="14321578" y="247760"/>
            <a:ext cx="1599876" cy="1358440"/>
          </a:xfrm>
          <a:custGeom>
            <a:avLst/>
            <a:gdLst/>
            <a:ahLst/>
            <a:cxnLst/>
            <a:rect l="l" t="t" r="r" b="b"/>
            <a:pathLst>
              <a:path w="1599876" h="1358440">
                <a:moveTo>
                  <a:pt x="0" y="0"/>
                </a:moveTo>
                <a:lnTo>
                  <a:pt x="1599876" y="0"/>
                </a:lnTo>
                <a:lnTo>
                  <a:pt x="1599876" y="1358440"/>
                </a:lnTo>
                <a:lnTo>
                  <a:pt x="0" y="13584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8" name="Freeform 8"/>
          <p:cNvSpPr/>
          <p:nvPr/>
        </p:nvSpPr>
        <p:spPr>
          <a:xfrm rot="3118337" flipH="1">
            <a:off x="3328353" y="1229625"/>
            <a:ext cx="923850" cy="1435360"/>
          </a:xfrm>
          <a:custGeom>
            <a:avLst/>
            <a:gdLst/>
            <a:ahLst/>
            <a:cxnLst/>
            <a:rect l="l" t="t" r="r" b="b"/>
            <a:pathLst>
              <a:path w="923850" h="1435360">
                <a:moveTo>
                  <a:pt x="923850" y="0"/>
                </a:moveTo>
                <a:lnTo>
                  <a:pt x="0" y="0"/>
                </a:lnTo>
                <a:lnTo>
                  <a:pt x="0" y="1435360"/>
                </a:lnTo>
                <a:lnTo>
                  <a:pt x="923850" y="1435360"/>
                </a:lnTo>
                <a:lnTo>
                  <a:pt x="92385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txBody>
          <a:bodyPr/>
          <a:lstStyle/>
          <a:p>
            <a:endParaRPr lang="en-IN"/>
          </a:p>
        </p:txBody>
      </p:sp>
      <p:sp>
        <p:nvSpPr>
          <p:cNvPr id="3" name="Freeform 3"/>
          <p:cNvSpPr/>
          <p:nvPr/>
        </p:nvSpPr>
        <p:spPr>
          <a:xfrm>
            <a:off x="2190187" y="3058060"/>
            <a:ext cx="13939460" cy="13863426"/>
          </a:xfrm>
          <a:custGeom>
            <a:avLst/>
            <a:gdLst/>
            <a:ahLst/>
            <a:cxnLst/>
            <a:rect l="l" t="t" r="r" b="b"/>
            <a:pathLst>
              <a:path w="13939460" h="13863426">
                <a:moveTo>
                  <a:pt x="0" y="0"/>
                </a:moveTo>
                <a:lnTo>
                  <a:pt x="13939459" y="0"/>
                </a:lnTo>
                <a:lnTo>
                  <a:pt x="13939459" y="13863426"/>
                </a:lnTo>
                <a:lnTo>
                  <a:pt x="0" y="138634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TextBox 4"/>
          <p:cNvSpPr txBox="1"/>
          <p:nvPr/>
        </p:nvSpPr>
        <p:spPr>
          <a:xfrm>
            <a:off x="2940387" y="3658599"/>
            <a:ext cx="12439059" cy="5942963"/>
          </a:xfrm>
          <a:prstGeom prst="rect">
            <a:avLst/>
          </a:prstGeom>
        </p:spPr>
        <p:txBody>
          <a:bodyPr lIns="0" tIns="0" rIns="0" bIns="0" rtlCol="0" anchor="t">
            <a:spAutoFit/>
          </a:bodyPr>
          <a:lstStyle/>
          <a:p>
            <a:pPr algn="ctr">
              <a:lnSpc>
                <a:spcPts val="7709"/>
              </a:lnSpc>
            </a:pPr>
            <a:r>
              <a:rPr lang="en-US" sz="6589">
                <a:solidFill>
                  <a:srgbClr val="FFFFFF"/>
                </a:solidFill>
                <a:latin typeface="Childos Arabic Semi-Bold"/>
              </a:rPr>
              <a:t>It can be used in any industry and it can detect online signatures (done digitally) and offline (physical signatures) both. It will be a open source model and give the actual rights of the person who owned it.</a:t>
            </a:r>
          </a:p>
        </p:txBody>
      </p:sp>
      <p:sp>
        <p:nvSpPr>
          <p:cNvPr id="5" name="Freeform 5"/>
          <p:cNvSpPr/>
          <p:nvPr/>
        </p:nvSpPr>
        <p:spPr>
          <a:xfrm>
            <a:off x="10369026" y="2753290"/>
            <a:ext cx="4207885" cy="609539"/>
          </a:xfrm>
          <a:custGeom>
            <a:avLst/>
            <a:gdLst/>
            <a:ahLst/>
            <a:cxnLst/>
            <a:rect l="l" t="t" r="r" b="b"/>
            <a:pathLst>
              <a:path w="4207885" h="609539">
                <a:moveTo>
                  <a:pt x="0" y="0"/>
                </a:moveTo>
                <a:lnTo>
                  <a:pt x="4207885" y="0"/>
                </a:lnTo>
                <a:lnTo>
                  <a:pt x="4207885" y="609539"/>
                </a:lnTo>
                <a:lnTo>
                  <a:pt x="0" y="6095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6" name="TextBox 6"/>
          <p:cNvSpPr txBox="1"/>
          <p:nvPr/>
        </p:nvSpPr>
        <p:spPr>
          <a:xfrm>
            <a:off x="5049796" y="1271200"/>
            <a:ext cx="8188407" cy="1482090"/>
          </a:xfrm>
          <a:prstGeom prst="rect">
            <a:avLst/>
          </a:prstGeom>
        </p:spPr>
        <p:txBody>
          <a:bodyPr lIns="0" tIns="0" rIns="0" bIns="0" rtlCol="0" anchor="t">
            <a:spAutoFit/>
          </a:bodyPr>
          <a:lstStyle/>
          <a:p>
            <a:pPr algn="ctr">
              <a:lnSpc>
                <a:spcPts val="11100"/>
              </a:lnSpc>
            </a:pPr>
            <a:r>
              <a:rPr lang="en-US" sz="11100" spc="710">
                <a:solidFill>
                  <a:srgbClr val="FFFFFF"/>
                </a:solidFill>
                <a:latin typeface="Six Hands Brush"/>
              </a:rPr>
              <a:t>UNIQUENESS</a:t>
            </a:r>
          </a:p>
        </p:txBody>
      </p:sp>
      <p:sp>
        <p:nvSpPr>
          <p:cNvPr id="7" name="Freeform 7"/>
          <p:cNvSpPr/>
          <p:nvPr/>
        </p:nvSpPr>
        <p:spPr>
          <a:xfrm rot="1452738">
            <a:off x="14321578" y="247760"/>
            <a:ext cx="1599876" cy="1358440"/>
          </a:xfrm>
          <a:custGeom>
            <a:avLst/>
            <a:gdLst/>
            <a:ahLst/>
            <a:cxnLst/>
            <a:rect l="l" t="t" r="r" b="b"/>
            <a:pathLst>
              <a:path w="1599876" h="1358440">
                <a:moveTo>
                  <a:pt x="0" y="0"/>
                </a:moveTo>
                <a:lnTo>
                  <a:pt x="1599876" y="0"/>
                </a:lnTo>
                <a:lnTo>
                  <a:pt x="1599876" y="1358440"/>
                </a:lnTo>
                <a:lnTo>
                  <a:pt x="0" y="13584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8" name="Freeform 8"/>
          <p:cNvSpPr/>
          <p:nvPr/>
        </p:nvSpPr>
        <p:spPr>
          <a:xfrm rot="3118337" flipH="1">
            <a:off x="3328353" y="1229625"/>
            <a:ext cx="923850" cy="1435360"/>
          </a:xfrm>
          <a:custGeom>
            <a:avLst/>
            <a:gdLst/>
            <a:ahLst/>
            <a:cxnLst/>
            <a:rect l="l" t="t" r="r" b="b"/>
            <a:pathLst>
              <a:path w="923850" h="1435360">
                <a:moveTo>
                  <a:pt x="923850" y="0"/>
                </a:moveTo>
                <a:lnTo>
                  <a:pt x="0" y="0"/>
                </a:lnTo>
                <a:lnTo>
                  <a:pt x="0" y="1435360"/>
                </a:lnTo>
                <a:lnTo>
                  <a:pt x="923850" y="1435360"/>
                </a:lnTo>
                <a:lnTo>
                  <a:pt x="92385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8444"/>
            </a:stretch>
          </a:blipFill>
        </p:spPr>
        <p:txBody>
          <a:bodyPr/>
          <a:lstStyle/>
          <a:p>
            <a:endParaRPr lang="en-IN"/>
          </a:p>
        </p:txBody>
      </p:sp>
      <p:sp>
        <p:nvSpPr>
          <p:cNvPr id="3" name="Freeform 3"/>
          <p:cNvSpPr/>
          <p:nvPr/>
        </p:nvSpPr>
        <p:spPr>
          <a:xfrm>
            <a:off x="6378318" y="2604163"/>
            <a:ext cx="4869564" cy="4568537"/>
          </a:xfrm>
          <a:custGeom>
            <a:avLst/>
            <a:gdLst/>
            <a:ahLst/>
            <a:cxnLst/>
            <a:rect l="l" t="t" r="r" b="b"/>
            <a:pathLst>
              <a:path w="4869564" h="4568537">
                <a:moveTo>
                  <a:pt x="0" y="0"/>
                </a:moveTo>
                <a:lnTo>
                  <a:pt x="4869564" y="0"/>
                </a:lnTo>
                <a:lnTo>
                  <a:pt x="4869564" y="4568537"/>
                </a:lnTo>
                <a:lnTo>
                  <a:pt x="0" y="45685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TextBox 4"/>
          <p:cNvSpPr txBox="1"/>
          <p:nvPr/>
        </p:nvSpPr>
        <p:spPr>
          <a:xfrm rot="106449">
            <a:off x="3572367" y="4280515"/>
            <a:ext cx="10964374" cy="2142491"/>
          </a:xfrm>
          <a:prstGeom prst="rect">
            <a:avLst/>
          </a:prstGeom>
        </p:spPr>
        <p:txBody>
          <a:bodyPr lIns="0" tIns="0" rIns="0" bIns="0" rtlCol="0" anchor="t">
            <a:spAutoFit/>
          </a:bodyPr>
          <a:lstStyle/>
          <a:p>
            <a:pPr>
              <a:lnSpc>
                <a:spcPts val="16100"/>
              </a:lnSpc>
            </a:pPr>
            <a:r>
              <a:rPr lang="en-US" sz="16100" spc="1030">
                <a:solidFill>
                  <a:srgbClr val="FFFFFF"/>
                </a:solidFill>
                <a:latin typeface="Six Hands Brush"/>
              </a:rPr>
              <a:t>THANK YOU</a:t>
            </a:r>
          </a:p>
        </p:txBody>
      </p:sp>
      <p:sp>
        <p:nvSpPr>
          <p:cNvPr id="5" name="Freeform 5"/>
          <p:cNvSpPr/>
          <p:nvPr/>
        </p:nvSpPr>
        <p:spPr>
          <a:xfrm rot="-426732">
            <a:off x="6396393" y="6257017"/>
            <a:ext cx="5046616" cy="605594"/>
          </a:xfrm>
          <a:custGeom>
            <a:avLst/>
            <a:gdLst/>
            <a:ahLst/>
            <a:cxnLst/>
            <a:rect l="l" t="t" r="r" b="b"/>
            <a:pathLst>
              <a:path w="5046616" h="605594">
                <a:moveTo>
                  <a:pt x="0" y="0"/>
                </a:moveTo>
                <a:lnTo>
                  <a:pt x="5046616" y="0"/>
                </a:lnTo>
                <a:lnTo>
                  <a:pt x="5046616" y="605594"/>
                </a:lnTo>
                <a:lnTo>
                  <a:pt x="0" y="6055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6" name="Freeform 6"/>
          <p:cNvSpPr/>
          <p:nvPr/>
        </p:nvSpPr>
        <p:spPr>
          <a:xfrm rot="768905" flipH="1" flipV="1">
            <a:off x="1014615" y="1293064"/>
            <a:ext cx="2556526" cy="1538564"/>
          </a:xfrm>
          <a:custGeom>
            <a:avLst/>
            <a:gdLst/>
            <a:ahLst/>
            <a:cxnLst/>
            <a:rect l="l" t="t" r="r" b="b"/>
            <a:pathLst>
              <a:path w="2556526" h="1538564">
                <a:moveTo>
                  <a:pt x="2556526" y="1538564"/>
                </a:moveTo>
                <a:lnTo>
                  <a:pt x="0" y="1538564"/>
                </a:lnTo>
                <a:lnTo>
                  <a:pt x="0" y="0"/>
                </a:lnTo>
                <a:lnTo>
                  <a:pt x="2556526" y="0"/>
                </a:lnTo>
                <a:lnTo>
                  <a:pt x="2556526" y="1538564"/>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a:p>
        </p:txBody>
      </p:sp>
      <p:sp>
        <p:nvSpPr>
          <p:cNvPr id="7" name="Freeform 7"/>
          <p:cNvSpPr/>
          <p:nvPr/>
        </p:nvSpPr>
        <p:spPr>
          <a:xfrm>
            <a:off x="1168522" y="7652943"/>
            <a:ext cx="2248712" cy="1848033"/>
          </a:xfrm>
          <a:custGeom>
            <a:avLst/>
            <a:gdLst/>
            <a:ahLst/>
            <a:cxnLst/>
            <a:rect l="l" t="t" r="r" b="b"/>
            <a:pathLst>
              <a:path w="2248712" h="1848033">
                <a:moveTo>
                  <a:pt x="0" y="0"/>
                </a:moveTo>
                <a:lnTo>
                  <a:pt x="2248712" y="0"/>
                </a:lnTo>
                <a:lnTo>
                  <a:pt x="2248712" y="1848032"/>
                </a:lnTo>
                <a:lnTo>
                  <a:pt x="0" y="184803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8" name="Freeform 8"/>
          <p:cNvSpPr/>
          <p:nvPr/>
        </p:nvSpPr>
        <p:spPr>
          <a:xfrm rot="3817893">
            <a:off x="3607482" y="1281861"/>
            <a:ext cx="1194207" cy="1013990"/>
          </a:xfrm>
          <a:custGeom>
            <a:avLst/>
            <a:gdLst/>
            <a:ahLst/>
            <a:cxnLst/>
            <a:rect l="l" t="t" r="r" b="b"/>
            <a:pathLst>
              <a:path w="1194207" h="1013990">
                <a:moveTo>
                  <a:pt x="0" y="0"/>
                </a:moveTo>
                <a:lnTo>
                  <a:pt x="1194207" y="0"/>
                </a:lnTo>
                <a:lnTo>
                  <a:pt x="1194207" y="1013991"/>
                </a:lnTo>
                <a:lnTo>
                  <a:pt x="0" y="101399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IN"/>
          </a:p>
        </p:txBody>
      </p:sp>
      <p:sp>
        <p:nvSpPr>
          <p:cNvPr id="9" name="Freeform 9"/>
          <p:cNvSpPr/>
          <p:nvPr/>
        </p:nvSpPr>
        <p:spPr>
          <a:xfrm>
            <a:off x="15362673" y="1284251"/>
            <a:ext cx="1425978" cy="1623784"/>
          </a:xfrm>
          <a:custGeom>
            <a:avLst/>
            <a:gdLst/>
            <a:ahLst/>
            <a:cxnLst/>
            <a:rect l="l" t="t" r="r" b="b"/>
            <a:pathLst>
              <a:path w="1425978" h="1623784">
                <a:moveTo>
                  <a:pt x="0" y="0"/>
                </a:moveTo>
                <a:lnTo>
                  <a:pt x="1425978" y="0"/>
                </a:lnTo>
                <a:lnTo>
                  <a:pt x="1425978" y="1623784"/>
                </a:lnTo>
                <a:lnTo>
                  <a:pt x="0" y="162378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IN"/>
          </a:p>
        </p:txBody>
      </p:sp>
      <p:sp>
        <p:nvSpPr>
          <p:cNvPr id="10" name="Freeform 10"/>
          <p:cNvSpPr/>
          <p:nvPr/>
        </p:nvSpPr>
        <p:spPr>
          <a:xfrm rot="892277">
            <a:off x="13702650" y="3930912"/>
            <a:ext cx="626084" cy="2732906"/>
          </a:xfrm>
          <a:custGeom>
            <a:avLst/>
            <a:gdLst/>
            <a:ahLst/>
            <a:cxnLst/>
            <a:rect l="l" t="t" r="r" b="b"/>
            <a:pathLst>
              <a:path w="626084" h="2732906">
                <a:moveTo>
                  <a:pt x="0" y="0"/>
                </a:moveTo>
                <a:lnTo>
                  <a:pt x="626084" y="0"/>
                </a:lnTo>
                <a:lnTo>
                  <a:pt x="626084" y="2732906"/>
                </a:lnTo>
                <a:lnTo>
                  <a:pt x="0" y="273290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363</Words>
  <Application>Microsoft Office PowerPoint</Application>
  <PresentationFormat>Custom</PresentationFormat>
  <Paragraphs>25</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Childos Arabic Semi-Bold</vt:lpstr>
      <vt:lpstr>Calibri</vt:lpstr>
      <vt:lpstr>Arial</vt:lpstr>
      <vt:lpstr>Six Hands Brush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White Doodle Scribble Group Project Proposal Presentation</dc:title>
  <dc:creator>Naina Sharma</dc:creator>
  <cp:lastModifiedBy>naina sharma</cp:lastModifiedBy>
  <cp:revision>1</cp:revision>
  <dcterms:created xsi:type="dcterms:W3CDTF">2006-08-16T00:00:00Z</dcterms:created>
  <dcterms:modified xsi:type="dcterms:W3CDTF">2023-08-28T12:31:00Z</dcterms:modified>
  <dc:identifier>DAFsto7xcAE</dc:identifier>
</cp:coreProperties>
</file>